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1pPr>
    <a:lvl2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2pPr>
    <a:lvl3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3pPr>
    <a:lvl4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4pPr>
    <a:lvl5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5pPr>
    <a:lvl6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6pPr>
    <a:lvl7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7pPr>
    <a:lvl8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8pPr>
    <a:lvl9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b="def" i="def"/>
      <a:tcStyle>
        <a:tcBdr/>
        <a:fill>
          <a:solidFill>
            <a:srgbClr val="FFE8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4309" name="Shape 4309"/>
          <p:cNvSpPr/>
          <p:nvPr>
            <p:ph type="sldImg"/>
          </p:nvPr>
        </p:nvSpPr>
        <p:spPr>
          <a:xfrm>
            <a:off x="1143000" y="685800"/>
            <a:ext cx="4572000" cy="3429000"/>
          </a:xfrm>
          <a:prstGeom prst="rect">
            <a:avLst/>
          </a:prstGeom>
        </p:spPr>
        <p:txBody>
          <a:bodyPr/>
          <a:lstStyle/>
          <a:p>
            <a:pPr/>
          </a:p>
        </p:txBody>
      </p:sp>
      <p:sp>
        <p:nvSpPr>
          <p:cNvPr id="4310" name="Shape 431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Intro">
    <p:spTree>
      <p:nvGrpSpPr>
        <p:cNvPr id="1" name=""/>
        <p:cNvGrpSpPr/>
        <p:nvPr/>
      </p:nvGrpSpPr>
      <p:grpSpPr>
        <a:xfrm>
          <a:off x="0" y="0"/>
          <a:ext cx="0" cy="0"/>
          <a:chOff x="0" y="0"/>
          <a:chExt cx="0" cy="0"/>
        </a:xfrm>
      </p:grpSpPr>
      <p:sp>
        <p:nvSpPr>
          <p:cNvPr id="11" name="TMSBrand Guidelines"/>
          <p:cNvSpPr txBox="1"/>
          <p:nvPr>
            <p:ph type="title" hasCustomPrompt="1"/>
          </p:nvPr>
        </p:nvSpPr>
        <p:spPr>
          <a:xfrm>
            <a:off x="537005" y="584953"/>
            <a:ext cx="16359516" cy="3785652"/>
          </a:xfrm>
          <a:prstGeom prst="rect">
            <a:avLst/>
          </a:prstGeom>
        </p:spPr>
        <p:txBody>
          <a:bodyPr anchor="t"/>
          <a:lstStyle>
            <a:lvl1pPr>
              <a:defRPr spc="-450" sz="15000"/>
            </a:lvl1pPr>
          </a:lstStyle>
          <a:p>
            <a:pPr/>
            <a:r>
              <a:t>TMSBrand Guidelines</a:t>
            </a:r>
          </a:p>
        </p:txBody>
      </p:sp>
      <p:sp>
        <p:nvSpPr>
          <p:cNvPr id="1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 name="Body Level One…"/>
          <p:cNvSpPr txBox="1"/>
          <p:nvPr>
            <p:ph type="body" sz="quarter" idx="1" hasCustomPrompt="1"/>
          </p:nvPr>
        </p:nvSpPr>
        <p:spPr>
          <a:xfrm>
            <a:off x="537005" y="12477071"/>
            <a:ext cx="4956049" cy="707887"/>
          </a:xfrm>
          <a:prstGeom prst="rect">
            <a:avLst/>
          </a:prstGeom>
        </p:spPr>
        <p:txBody>
          <a:bodyPr anchor="b"/>
          <a:lstStyle>
            <a:lvl1pPr>
              <a:defRPr sz="2000"/>
            </a:lvl1pPr>
            <a:lvl2pPr>
              <a:defRPr sz="2000"/>
            </a:lvl2pPr>
            <a:lvl3pPr>
              <a:defRPr sz="2000"/>
            </a:lvl3pPr>
            <a:lvl4pPr>
              <a:defRPr sz="2000"/>
            </a:lvl4pPr>
            <a:lvl5pPr>
              <a:defRPr sz="2000"/>
            </a:lvl5pPr>
          </a:lstStyle>
          <a:p>
            <a:pPr/>
            <a:r>
              <a:t>© Company</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p:spTree>
      <p:nvGrpSpPr>
        <p:cNvPr id="1" name=""/>
        <p:cNvGrpSpPr/>
        <p:nvPr/>
      </p:nvGrpSpPr>
      <p:grpSpPr>
        <a:xfrm>
          <a:off x="0" y="0"/>
          <a:ext cx="0" cy="0"/>
          <a:chOff x="0" y="0"/>
          <a:chExt cx="0" cy="0"/>
        </a:xfrm>
      </p:grpSpPr>
      <p:sp>
        <p:nvSpPr>
          <p:cNvPr id="20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0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p:spTree>
      <p:nvGrpSpPr>
        <p:cNvPr id="1" name=""/>
        <p:cNvGrpSpPr/>
        <p:nvPr/>
      </p:nvGrpSpPr>
      <p:grpSpPr>
        <a:xfrm>
          <a:off x="0" y="0"/>
          <a:ext cx="0" cy="0"/>
          <a:chOff x="0" y="0"/>
          <a:chExt cx="0" cy="0"/>
        </a:xfrm>
      </p:grpSpPr>
      <p:sp>
        <p:nvSpPr>
          <p:cNvPr id="182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24"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2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826"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Hierarchy</a:t>
            </a:r>
          </a:p>
        </p:txBody>
      </p:sp>
      <p:sp>
        <p:nvSpPr>
          <p:cNvPr id="182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28"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29"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30"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31"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32"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33"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34"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35"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36"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37"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38"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39"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 Grey">
    <p:bg>
      <p:bgPr>
        <a:solidFill>
          <a:srgbClr val="CCCDD1"/>
        </a:solidFill>
      </p:bgPr>
    </p:bg>
    <p:spTree>
      <p:nvGrpSpPr>
        <p:cNvPr id="1" name=""/>
        <p:cNvGrpSpPr/>
        <p:nvPr/>
      </p:nvGrpSpPr>
      <p:grpSpPr>
        <a:xfrm>
          <a:off x="0" y="0"/>
          <a:ext cx="0" cy="0"/>
          <a:chOff x="0" y="0"/>
          <a:chExt cx="0" cy="0"/>
        </a:xfrm>
      </p:grpSpPr>
      <p:sp>
        <p:nvSpPr>
          <p:cNvPr id="184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47"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48"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849"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Hierarchy</a:t>
            </a:r>
          </a:p>
        </p:txBody>
      </p:sp>
      <p:sp>
        <p:nvSpPr>
          <p:cNvPr id="185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51"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52"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53"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54"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55"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56"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57"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58"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59"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60"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61"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62"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 Dark">
    <p:bg>
      <p:bgPr>
        <a:solidFill>
          <a:srgbClr val="000000"/>
        </a:solidFill>
      </p:bgPr>
    </p:bg>
    <p:spTree>
      <p:nvGrpSpPr>
        <p:cNvPr id="1" name=""/>
        <p:cNvGrpSpPr/>
        <p:nvPr/>
      </p:nvGrpSpPr>
      <p:grpSpPr>
        <a:xfrm>
          <a:off x="0" y="0"/>
          <a:ext cx="0" cy="0"/>
          <a:chOff x="0" y="0"/>
          <a:chExt cx="0" cy="0"/>
        </a:xfrm>
      </p:grpSpPr>
      <p:sp>
        <p:nvSpPr>
          <p:cNvPr id="186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7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7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872"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Hierarchy</a:t>
            </a:r>
          </a:p>
        </p:txBody>
      </p:sp>
      <p:sp>
        <p:nvSpPr>
          <p:cNvPr id="187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74"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75"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76"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77"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78"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79"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80"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81"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82"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83"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84"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85"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p:spTree>
      <p:nvGrpSpPr>
        <p:cNvPr id="1" name=""/>
        <p:cNvGrpSpPr/>
        <p:nvPr/>
      </p:nvGrpSpPr>
      <p:grpSpPr>
        <a:xfrm>
          <a:off x="0" y="0"/>
          <a:ext cx="0" cy="0"/>
          <a:chOff x="0" y="0"/>
          <a:chExt cx="0" cy="0"/>
        </a:xfrm>
      </p:grpSpPr>
      <p:sp>
        <p:nvSpPr>
          <p:cNvPr id="1892" name="Picture Placeholder 11"/>
          <p:cNvSpPr/>
          <p:nvPr>
            <p:ph type="pic" sz="quarter" idx="21"/>
          </p:nvPr>
        </p:nvSpPr>
        <p:spPr>
          <a:xfrm>
            <a:off x="536970" y="5058766"/>
            <a:ext cx="5597132" cy="8154989"/>
          </a:xfrm>
          <a:prstGeom prst="rect">
            <a:avLst/>
          </a:prstGeom>
        </p:spPr>
        <p:txBody>
          <a:bodyPr lIns="91439" rIns="91439">
            <a:noAutofit/>
          </a:bodyPr>
          <a:lstStyle/>
          <a:p>
            <a:pPr/>
          </a:p>
        </p:txBody>
      </p:sp>
      <p:sp>
        <p:nvSpPr>
          <p:cNvPr id="1893" name="Picture Placeholder 14"/>
          <p:cNvSpPr/>
          <p:nvPr>
            <p:ph type="pic" sz="quarter" idx="22"/>
          </p:nvPr>
        </p:nvSpPr>
        <p:spPr>
          <a:xfrm>
            <a:off x="18249791" y="5058766"/>
            <a:ext cx="5597131" cy="8154989"/>
          </a:xfrm>
          <a:prstGeom prst="rect">
            <a:avLst/>
          </a:prstGeom>
        </p:spPr>
        <p:txBody>
          <a:bodyPr lIns="91439" rIns="91439">
            <a:noAutofit/>
          </a:bodyPr>
          <a:lstStyle/>
          <a:p>
            <a:pPr/>
          </a:p>
        </p:txBody>
      </p:sp>
      <p:sp>
        <p:nvSpPr>
          <p:cNvPr id="1894" name="Picture Placeholder 13"/>
          <p:cNvSpPr/>
          <p:nvPr>
            <p:ph type="pic" sz="quarter" idx="23"/>
          </p:nvPr>
        </p:nvSpPr>
        <p:spPr>
          <a:xfrm>
            <a:off x="12345531" y="5058766"/>
            <a:ext cx="5597130" cy="8154989"/>
          </a:xfrm>
          <a:prstGeom prst="rect">
            <a:avLst/>
          </a:prstGeom>
        </p:spPr>
        <p:txBody>
          <a:bodyPr lIns="91439" rIns="91439">
            <a:noAutofit/>
          </a:bodyPr>
          <a:lstStyle/>
          <a:p>
            <a:pPr/>
          </a:p>
        </p:txBody>
      </p:sp>
      <p:sp>
        <p:nvSpPr>
          <p:cNvPr id="1895" name="Picture Placeholder 12"/>
          <p:cNvSpPr/>
          <p:nvPr>
            <p:ph type="pic" sz="quarter" idx="24"/>
          </p:nvPr>
        </p:nvSpPr>
        <p:spPr>
          <a:xfrm>
            <a:off x="6441233" y="5058766"/>
            <a:ext cx="5597130" cy="8154989"/>
          </a:xfrm>
          <a:prstGeom prst="rect">
            <a:avLst/>
          </a:prstGeom>
        </p:spPr>
        <p:txBody>
          <a:bodyPr lIns="91439" rIns="91439">
            <a:noAutofit/>
          </a:bodyPr>
          <a:lstStyle/>
          <a:p>
            <a:pPr/>
          </a:p>
        </p:txBody>
      </p:sp>
      <p:grpSp>
        <p:nvGrpSpPr>
          <p:cNvPr id="1899" name="Group"/>
          <p:cNvGrpSpPr/>
          <p:nvPr/>
        </p:nvGrpSpPr>
        <p:grpSpPr>
          <a:xfrm>
            <a:off x="530658" y="4375623"/>
            <a:ext cx="335041" cy="335043"/>
            <a:chOff x="0" y="0"/>
            <a:chExt cx="335040" cy="335042"/>
          </a:xfrm>
        </p:grpSpPr>
        <p:sp>
          <p:nvSpPr>
            <p:cNvPr id="189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89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89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03" name="Group"/>
          <p:cNvGrpSpPr/>
          <p:nvPr/>
        </p:nvGrpSpPr>
        <p:grpSpPr>
          <a:xfrm>
            <a:off x="6414044" y="4375623"/>
            <a:ext cx="335043" cy="335043"/>
            <a:chOff x="0" y="0"/>
            <a:chExt cx="335042" cy="335042"/>
          </a:xfrm>
        </p:grpSpPr>
        <p:sp>
          <p:nvSpPr>
            <p:cNvPr id="190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07" name="Group"/>
          <p:cNvGrpSpPr/>
          <p:nvPr/>
        </p:nvGrpSpPr>
        <p:grpSpPr>
          <a:xfrm>
            <a:off x="12318341" y="4375623"/>
            <a:ext cx="335043" cy="335043"/>
            <a:chOff x="0" y="0"/>
            <a:chExt cx="335042" cy="335042"/>
          </a:xfrm>
        </p:grpSpPr>
        <p:sp>
          <p:nvSpPr>
            <p:cNvPr id="190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11" name="Group"/>
          <p:cNvGrpSpPr/>
          <p:nvPr/>
        </p:nvGrpSpPr>
        <p:grpSpPr>
          <a:xfrm>
            <a:off x="18222638" y="4375623"/>
            <a:ext cx="335041" cy="335043"/>
            <a:chOff x="0" y="0"/>
            <a:chExt cx="335040" cy="335042"/>
          </a:xfrm>
        </p:grpSpPr>
        <p:sp>
          <p:nvSpPr>
            <p:cNvPr id="1908"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9"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10"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12"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use multiple colors</a:t>
            </a:r>
          </a:p>
          <a:p>
            <a:pPr lvl="1"/>
            <a:r>
              <a:t/>
            </a:r>
          </a:p>
          <a:p>
            <a:pPr lvl="2"/>
            <a:r>
              <a:t/>
            </a:r>
          </a:p>
          <a:p>
            <a:pPr lvl="3"/>
            <a:r>
              <a:t/>
            </a:r>
          </a:p>
          <a:p>
            <a:pPr lvl="4"/>
            <a:r>
              <a:t/>
            </a:r>
          </a:p>
        </p:txBody>
      </p:sp>
      <p:sp>
        <p:nvSpPr>
          <p:cNvPr id="1913" name="Text Placeholder 14"/>
          <p:cNvSpPr/>
          <p:nvPr>
            <p:ph type="body" sz="quarter" idx="25" hasCustomPrompt="1"/>
          </p:nvPr>
        </p:nvSpPr>
        <p:spPr>
          <a:xfrm>
            <a:off x="6883365" y="4385012"/>
            <a:ext cx="5196235" cy="427746"/>
          </a:xfrm>
          <a:prstGeom prst="rect">
            <a:avLst/>
          </a:prstGeom>
        </p:spPr>
        <p:txBody>
          <a:bodyPr/>
          <a:lstStyle>
            <a:lvl1pPr>
              <a:lnSpc>
                <a:spcPct val="120000"/>
              </a:lnSpc>
              <a:defRPr sz="2000">
                <a:solidFill>
                  <a:srgbClr val="C0C0C0"/>
                </a:solidFill>
              </a:defRPr>
            </a:lvl1pPr>
          </a:lstStyle>
          <a:p>
            <a:pPr/>
            <a:r>
              <a:t>Don’t make logo different color</a:t>
            </a:r>
          </a:p>
        </p:txBody>
      </p:sp>
      <p:sp>
        <p:nvSpPr>
          <p:cNvPr id="1914" name="Text Placeholder 14"/>
          <p:cNvSpPr/>
          <p:nvPr>
            <p:ph type="body" sz="quarter" idx="26" hasCustomPrompt="1"/>
          </p:nvPr>
        </p:nvSpPr>
        <p:spPr>
          <a:xfrm>
            <a:off x="12780691" y="4385012"/>
            <a:ext cx="5196235" cy="427746"/>
          </a:xfrm>
          <a:prstGeom prst="rect">
            <a:avLst/>
          </a:prstGeom>
        </p:spPr>
        <p:txBody>
          <a:bodyPr/>
          <a:lstStyle>
            <a:lvl1pPr>
              <a:lnSpc>
                <a:spcPct val="120000"/>
              </a:lnSpc>
              <a:defRPr sz="2000">
                <a:solidFill>
                  <a:srgbClr val="C0C0C0"/>
                </a:solidFill>
              </a:defRPr>
            </a:lvl1pPr>
          </a:lstStyle>
          <a:p>
            <a:pPr/>
            <a:r>
              <a:t>Don’t use external colours</a:t>
            </a:r>
          </a:p>
        </p:txBody>
      </p:sp>
      <p:sp>
        <p:nvSpPr>
          <p:cNvPr id="191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16" name="Text Placeholder 14"/>
          <p:cNvSpPr/>
          <p:nvPr>
            <p:ph type="body" sz="quarter" idx="27" hasCustomPrompt="1"/>
          </p:nvPr>
        </p:nvSpPr>
        <p:spPr>
          <a:xfrm>
            <a:off x="18678019" y="4385012"/>
            <a:ext cx="5196235" cy="427746"/>
          </a:xfrm>
          <a:prstGeom prst="rect">
            <a:avLst/>
          </a:prstGeom>
        </p:spPr>
        <p:txBody>
          <a:bodyPr/>
          <a:lstStyle>
            <a:lvl1pPr>
              <a:lnSpc>
                <a:spcPct val="120000"/>
              </a:lnSpc>
              <a:defRPr sz="2000">
                <a:solidFill>
                  <a:srgbClr val="C0C0C0"/>
                </a:solidFill>
              </a:defRPr>
            </a:lvl1pPr>
          </a:lstStyle>
          <a:p>
            <a:pPr/>
            <a:r>
              <a:t>Don’t use colours that are hard to read</a:t>
            </a:r>
          </a:p>
        </p:txBody>
      </p:sp>
      <p:sp>
        <p:nvSpPr>
          <p:cNvPr id="1917"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918"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Tree>
  </p:cSld>
  <p:clrMapOvr>
    <a:masterClrMapping/>
  </p:clrMapOvr>
  <p:transition xmlns:p14="http://schemas.microsoft.com/office/powerpoint/2010/main" spd="med" advClick="1"/>
</p:sldLayout>
</file>

<file path=ppt/slideLayouts/slideLayout10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 Grey">
    <p:bg>
      <p:bgPr>
        <a:solidFill>
          <a:srgbClr val="CCCDD1"/>
        </a:solidFill>
      </p:bgPr>
    </p:bg>
    <p:spTree>
      <p:nvGrpSpPr>
        <p:cNvPr id="1" name=""/>
        <p:cNvGrpSpPr/>
        <p:nvPr/>
      </p:nvGrpSpPr>
      <p:grpSpPr>
        <a:xfrm>
          <a:off x="0" y="0"/>
          <a:ext cx="0" cy="0"/>
          <a:chOff x="0" y="0"/>
          <a:chExt cx="0" cy="0"/>
        </a:xfrm>
      </p:grpSpPr>
      <p:grpSp>
        <p:nvGrpSpPr>
          <p:cNvPr id="1928" name="Group"/>
          <p:cNvGrpSpPr/>
          <p:nvPr/>
        </p:nvGrpSpPr>
        <p:grpSpPr>
          <a:xfrm>
            <a:off x="530658" y="4375623"/>
            <a:ext cx="335041" cy="335043"/>
            <a:chOff x="0" y="0"/>
            <a:chExt cx="335040" cy="335042"/>
          </a:xfrm>
        </p:grpSpPr>
        <p:sp>
          <p:nvSpPr>
            <p:cNvPr id="1925"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26"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27"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32" name="Group"/>
          <p:cNvGrpSpPr/>
          <p:nvPr/>
        </p:nvGrpSpPr>
        <p:grpSpPr>
          <a:xfrm>
            <a:off x="6414044" y="4375623"/>
            <a:ext cx="335043" cy="335043"/>
            <a:chOff x="0" y="0"/>
            <a:chExt cx="335042" cy="335042"/>
          </a:xfrm>
        </p:grpSpPr>
        <p:sp>
          <p:nvSpPr>
            <p:cNvPr id="192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36" name="Group"/>
          <p:cNvGrpSpPr/>
          <p:nvPr/>
        </p:nvGrpSpPr>
        <p:grpSpPr>
          <a:xfrm>
            <a:off x="12318341" y="4375623"/>
            <a:ext cx="335043" cy="335043"/>
            <a:chOff x="0" y="0"/>
            <a:chExt cx="335042" cy="335042"/>
          </a:xfrm>
        </p:grpSpPr>
        <p:sp>
          <p:nvSpPr>
            <p:cNvPr id="193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40" name="Group"/>
          <p:cNvGrpSpPr/>
          <p:nvPr/>
        </p:nvGrpSpPr>
        <p:grpSpPr>
          <a:xfrm>
            <a:off x="18222638" y="4375623"/>
            <a:ext cx="335041" cy="335043"/>
            <a:chOff x="0" y="0"/>
            <a:chExt cx="335040" cy="335042"/>
          </a:xfrm>
        </p:grpSpPr>
        <p:sp>
          <p:nvSpPr>
            <p:cNvPr id="1937"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8"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9"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41"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use multiple colors</a:t>
            </a:r>
          </a:p>
          <a:p>
            <a:pPr lvl="1"/>
            <a:r>
              <a:t/>
            </a:r>
          </a:p>
          <a:p>
            <a:pPr lvl="2"/>
            <a:r>
              <a:t/>
            </a:r>
          </a:p>
          <a:p>
            <a:pPr lvl="3"/>
            <a:r>
              <a:t/>
            </a:r>
          </a:p>
          <a:p>
            <a:pPr lvl="4"/>
            <a:r>
              <a:t/>
            </a:r>
          </a:p>
        </p:txBody>
      </p:sp>
      <p:sp>
        <p:nvSpPr>
          <p:cNvPr id="1942" name="Text Placeholder 14"/>
          <p:cNvSpPr/>
          <p:nvPr>
            <p:ph type="body" sz="quarter" idx="21" hasCustomPrompt="1"/>
          </p:nvPr>
        </p:nvSpPr>
        <p:spPr>
          <a:xfrm>
            <a:off x="6883365" y="4385012"/>
            <a:ext cx="5196235" cy="427746"/>
          </a:xfrm>
          <a:prstGeom prst="rect">
            <a:avLst/>
          </a:prstGeom>
        </p:spPr>
        <p:txBody>
          <a:bodyPr/>
          <a:lstStyle>
            <a:lvl1pPr>
              <a:lnSpc>
                <a:spcPct val="120000"/>
              </a:lnSpc>
              <a:defRPr sz="2000">
                <a:solidFill>
                  <a:srgbClr val="FFFFFF"/>
                </a:solidFill>
              </a:defRPr>
            </a:lvl1pPr>
          </a:lstStyle>
          <a:p>
            <a:pPr/>
            <a:r>
              <a:t>Don’t make logo different color</a:t>
            </a:r>
          </a:p>
        </p:txBody>
      </p:sp>
      <p:sp>
        <p:nvSpPr>
          <p:cNvPr id="1943" name="Text Placeholder 14"/>
          <p:cNvSpPr/>
          <p:nvPr>
            <p:ph type="body" sz="quarter" idx="22" hasCustomPrompt="1"/>
          </p:nvPr>
        </p:nvSpPr>
        <p:spPr>
          <a:xfrm>
            <a:off x="12780691" y="4385012"/>
            <a:ext cx="5196235" cy="427746"/>
          </a:xfrm>
          <a:prstGeom prst="rect">
            <a:avLst/>
          </a:prstGeom>
        </p:spPr>
        <p:txBody>
          <a:bodyPr/>
          <a:lstStyle>
            <a:lvl1pPr>
              <a:lnSpc>
                <a:spcPct val="120000"/>
              </a:lnSpc>
              <a:defRPr sz="2000">
                <a:solidFill>
                  <a:srgbClr val="FFFFFF"/>
                </a:solidFill>
              </a:defRPr>
            </a:lvl1pPr>
          </a:lstStyle>
          <a:p>
            <a:pPr/>
            <a:r>
              <a:t>Don’t use external colours</a:t>
            </a:r>
          </a:p>
        </p:txBody>
      </p:sp>
      <p:sp>
        <p:nvSpPr>
          <p:cNvPr id="19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45" name="Text Placeholder 14"/>
          <p:cNvSpPr/>
          <p:nvPr>
            <p:ph type="body" sz="quarter" idx="23" hasCustomPrompt="1"/>
          </p:nvPr>
        </p:nvSpPr>
        <p:spPr>
          <a:xfrm>
            <a:off x="18678019" y="4385012"/>
            <a:ext cx="5196235" cy="427746"/>
          </a:xfrm>
          <a:prstGeom prst="rect">
            <a:avLst/>
          </a:prstGeom>
        </p:spPr>
        <p:txBody>
          <a:bodyPr/>
          <a:lstStyle>
            <a:lvl1pPr>
              <a:lnSpc>
                <a:spcPct val="120000"/>
              </a:lnSpc>
              <a:defRPr sz="2000">
                <a:solidFill>
                  <a:srgbClr val="FFFFFF"/>
                </a:solidFill>
              </a:defRPr>
            </a:lvl1pPr>
          </a:lstStyle>
          <a:p>
            <a:pPr/>
            <a:r>
              <a:t>Don’t use colours that are hard to read</a:t>
            </a:r>
          </a:p>
        </p:txBody>
      </p:sp>
      <p:sp>
        <p:nvSpPr>
          <p:cNvPr id="1946"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947"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948" name="Picture Placeholder 11"/>
          <p:cNvSpPr/>
          <p:nvPr>
            <p:ph type="pic" sz="quarter" idx="25"/>
          </p:nvPr>
        </p:nvSpPr>
        <p:spPr>
          <a:xfrm>
            <a:off x="536970" y="5058766"/>
            <a:ext cx="5597132" cy="8154989"/>
          </a:xfrm>
          <a:prstGeom prst="rect">
            <a:avLst/>
          </a:prstGeom>
        </p:spPr>
        <p:txBody>
          <a:bodyPr lIns="91439" rIns="91439">
            <a:noAutofit/>
          </a:bodyPr>
          <a:lstStyle/>
          <a:p>
            <a:pPr/>
          </a:p>
        </p:txBody>
      </p:sp>
      <p:sp>
        <p:nvSpPr>
          <p:cNvPr id="1949" name="Picture Placeholder 14"/>
          <p:cNvSpPr/>
          <p:nvPr>
            <p:ph type="pic" sz="quarter" idx="26"/>
          </p:nvPr>
        </p:nvSpPr>
        <p:spPr>
          <a:xfrm>
            <a:off x="18249791" y="5058766"/>
            <a:ext cx="5597131" cy="8154989"/>
          </a:xfrm>
          <a:prstGeom prst="rect">
            <a:avLst/>
          </a:prstGeom>
        </p:spPr>
        <p:txBody>
          <a:bodyPr lIns="91439" rIns="91439">
            <a:noAutofit/>
          </a:bodyPr>
          <a:lstStyle/>
          <a:p>
            <a:pPr/>
          </a:p>
        </p:txBody>
      </p:sp>
      <p:sp>
        <p:nvSpPr>
          <p:cNvPr id="1950" name="Picture Placeholder 13"/>
          <p:cNvSpPr/>
          <p:nvPr>
            <p:ph type="pic" sz="quarter" idx="27"/>
          </p:nvPr>
        </p:nvSpPr>
        <p:spPr>
          <a:xfrm>
            <a:off x="12345531" y="5058766"/>
            <a:ext cx="5597130" cy="8154989"/>
          </a:xfrm>
          <a:prstGeom prst="rect">
            <a:avLst/>
          </a:prstGeom>
        </p:spPr>
        <p:txBody>
          <a:bodyPr lIns="91439" rIns="91439">
            <a:noAutofit/>
          </a:bodyPr>
          <a:lstStyle/>
          <a:p>
            <a:pPr/>
          </a:p>
        </p:txBody>
      </p:sp>
      <p:sp>
        <p:nvSpPr>
          <p:cNvPr id="1951" name="Picture Placeholder 12"/>
          <p:cNvSpPr/>
          <p:nvPr>
            <p:ph type="pic" sz="quarter" idx="28"/>
          </p:nvPr>
        </p:nvSpPr>
        <p:spPr>
          <a:xfrm>
            <a:off x="6441233" y="5058766"/>
            <a:ext cx="5597130" cy="815498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 Dark">
    <p:bg>
      <p:bgPr>
        <a:solidFill>
          <a:srgbClr val="000000"/>
        </a:solidFill>
      </p:bgPr>
    </p:bg>
    <p:spTree>
      <p:nvGrpSpPr>
        <p:cNvPr id="1" name=""/>
        <p:cNvGrpSpPr/>
        <p:nvPr/>
      </p:nvGrpSpPr>
      <p:grpSpPr>
        <a:xfrm>
          <a:off x="0" y="0"/>
          <a:ext cx="0" cy="0"/>
          <a:chOff x="0" y="0"/>
          <a:chExt cx="0" cy="0"/>
        </a:xfrm>
      </p:grpSpPr>
      <p:grpSp>
        <p:nvGrpSpPr>
          <p:cNvPr id="1961" name="Group"/>
          <p:cNvGrpSpPr/>
          <p:nvPr/>
        </p:nvGrpSpPr>
        <p:grpSpPr>
          <a:xfrm>
            <a:off x="530658" y="4375623"/>
            <a:ext cx="335041" cy="335043"/>
            <a:chOff x="0" y="0"/>
            <a:chExt cx="335040" cy="335042"/>
          </a:xfrm>
        </p:grpSpPr>
        <p:sp>
          <p:nvSpPr>
            <p:cNvPr id="1958"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59"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0"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65" name="Group"/>
          <p:cNvGrpSpPr/>
          <p:nvPr/>
        </p:nvGrpSpPr>
        <p:grpSpPr>
          <a:xfrm>
            <a:off x="6414044" y="4375623"/>
            <a:ext cx="335043" cy="335043"/>
            <a:chOff x="0" y="0"/>
            <a:chExt cx="335042" cy="335042"/>
          </a:xfrm>
        </p:grpSpPr>
        <p:sp>
          <p:nvSpPr>
            <p:cNvPr id="1962"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3"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4"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69" name="Group"/>
          <p:cNvGrpSpPr/>
          <p:nvPr/>
        </p:nvGrpSpPr>
        <p:grpSpPr>
          <a:xfrm>
            <a:off x="12318341" y="4375623"/>
            <a:ext cx="335043" cy="335043"/>
            <a:chOff x="0" y="0"/>
            <a:chExt cx="335042" cy="335042"/>
          </a:xfrm>
        </p:grpSpPr>
        <p:sp>
          <p:nvSpPr>
            <p:cNvPr id="196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73" name="Group"/>
          <p:cNvGrpSpPr/>
          <p:nvPr/>
        </p:nvGrpSpPr>
        <p:grpSpPr>
          <a:xfrm>
            <a:off x="18222638" y="4375623"/>
            <a:ext cx="335041" cy="335043"/>
            <a:chOff x="0" y="0"/>
            <a:chExt cx="335040" cy="335042"/>
          </a:xfrm>
        </p:grpSpPr>
        <p:sp>
          <p:nvSpPr>
            <p:cNvPr id="197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7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7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74"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use multiple colors</a:t>
            </a:r>
          </a:p>
          <a:p>
            <a:pPr lvl="1"/>
            <a:r>
              <a:t/>
            </a:r>
          </a:p>
          <a:p>
            <a:pPr lvl="2"/>
            <a:r>
              <a:t/>
            </a:r>
          </a:p>
          <a:p>
            <a:pPr lvl="3"/>
            <a:r>
              <a:t/>
            </a:r>
          </a:p>
          <a:p>
            <a:pPr lvl="4"/>
            <a:r>
              <a:t/>
            </a:r>
          </a:p>
        </p:txBody>
      </p:sp>
      <p:sp>
        <p:nvSpPr>
          <p:cNvPr id="1975" name="Text Placeholder 14"/>
          <p:cNvSpPr/>
          <p:nvPr>
            <p:ph type="body" sz="quarter" idx="21" hasCustomPrompt="1"/>
          </p:nvPr>
        </p:nvSpPr>
        <p:spPr>
          <a:xfrm>
            <a:off x="6883365" y="4385012"/>
            <a:ext cx="5196235" cy="427746"/>
          </a:xfrm>
          <a:prstGeom prst="rect">
            <a:avLst/>
          </a:prstGeom>
        </p:spPr>
        <p:txBody>
          <a:bodyPr/>
          <a:lstStyle>
            <a:lvl1pPr>
              <a:lnSpc>
                <a:spcPct val="120000"/>
              </a:lnSpc>
              <a:defRPr sz="2000">
                <a:solidFill>
                  <a:srgbClr val="FFFFFF"/>
                </a:solidFill>
              </a:defRPr>
            </a:lvl1pPr>
          </a:lstStyle>
          <a:p>
            <a:pPr/>
            <a:r>
              <a:t>Don’t make logo different color</a:t>
            </a:r>
          </a:p>
        </p:txBody>
      </p:sp>
      <p:sp>
        <p:nvSpPr>
          <p:cNvPr id="1976" name="Text Placeholder 14"/>
          <p:cNvSpPr/>
          <p:nvPr>
            <p:ph type="body" sz="quarter" idx="22" hasCustomPrompt="1"/>
          </p:nvPr>
        </p:nvSpPr>
        <p:spPr>
          <a:xfrm>
            <a:off x="12780691" y="4385012"/>
            <a:ext cx="5196235" cy="427746"/>
          </a:xfrm>
          <a:prstGeom prst="rect">
            <a:avLst/>
          </a:prstGeom>
        </p:spPr>
        <p:txBody>
          <a:bodyPr/>
          <a:lstStyle>
            <a:lvl1pPr>
              <a:lnSpc>
                <a:spcPct val="120000"/>
              </a:lnSpc>
              <a:defRPr sz="2000">
                <a:solidFill>
                  <a:srgbClr val="FFFFFF"/>
                </a:solidFill>
              </a:defRPr>
            </a:lvl1pPr>
          </a:lstStyle>
          <a:p>
            <a:pPr/>
            <a:r>
              <a:t>Don’t use external colours</a:t>
            </a:r>
          </a:p>
        </p:txBody>
      </p:sp>
      <p:sp>
        <p:nvSpPr>
          <p:cNvPr id="19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78" name="Text Placeholder 14"/>
          <p:cNvSpPr/>
          <p:nvPr>
            <p:ph type="body" sz="quarter" idx="23" hasCustomPrompt="1"/>
          </p:nvPr>
        </p:nvSpPr>
        <p:spPr>
          <a:xfrm>
            <a:off x="18678019" y="4385012"/>
            <a:ext cx="5196235" cy="427746"/>
          </a:xfrm>
          <a:prstGeom prst="rect">
            <a:avLst/>
          </a:prstGeom>
        </p:spPr>
        <p:txBody>
          <a:bodyPr/>
          <a:lstStyle>
            <a:lvl1pPr>
              <a:lnSpc>
                <a:spcPct val="120000"/>
              </a:lnSpc>
              <a:defRPr sz="2000">
                <a:solidFill>
                  <a:srgbClr val="FFFFFF"/>
                </a:solidFill>
              </a:defRPr>
            </a:lvl1pPr>
          </a:lstStyle>
          <a:p>
            <a:pPr/>
            <a:r>
              <a:t>Don’t use colours that are hard to read</a:t>
            </a:r>
          </a:p>
        </p:txBody>
      </p:sp>
      <p:sp>
        <p:nvSpPr>
          <p:cNvPr id="1979"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98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981" name="Picture Placeholder 11"/>
          <p:cNvSpPr/>
          <p:nvPr>
            <p:ph type="pic" sz="quarter" idx="25"/>
          </p:nvPr>
        </p:nvSpPr>
        <p:spPr>
          <a:xfrm>
            <a:off x="536970" y="5058766"/>
            <a:ext cx="5597132" cy="8154989"/>
          </a:xfrm>
          <a:prstGeom prst="rect">
            <a:avLst/>
          </a:prstGeom>
        </p:spPr>
        <p:txBody>
          <a:bodyPr lIns="91439" rIns="91439">
            <a:noAutofit/>
          </a:bodyPr>
          <a:lstStyle/>
          <a:p>
            <a:pPr/>
          </a:p>
        </p:txBody>
      </p:sp>
      <p:sp>
        <p:nvSpPr>
          <p:cNvPr id="1982" name="Picture Placeholder 14"/>
          <p:cNvSpPr/>
          <p:nvPr>
            <p:ph type="pic" sz="quarter" idx="26"/>
          </p:nvPr>
        </p:nvSpPr>
        <p:spPr>
          <a:xfrm>
            <a:off x="18249791" y="5058766"/>
            <a:ext cx="5597131" cy="8154989"/>
          </a:xfrm>
          <a:prstGeom prst="rect">
            <a:avLst/>
          </a:prstGeom>
        </p:spPr>
        <p:txBody>
          <a:bodyPr lIns="91439" rIns="91439">
            <a:noAutofit/>
          </a:bodyPr>
          <a:lstStyle/>
          <a:p>
            <a:pPr/>
          </a:p>
        </p:txBody>
      </p:sp>
      <p:sp>
        <p:nvSpPr>
          <p:cNvPr id="1983" name="Picture Placeholder 13"/>
          <p:cNvSpPr/>
          <p:nvPr>
            <p:ph type="pic" sz="quarter" idx="27"/>
          </p:nvPr>
        </p:nvSpPr>
        <p:spPr>
          <a:xfrm>
            <a:off x="12345531" y="5058766"/>
            <a:ext cx="5597130" cy="8154989"/>
          </a:xfrm>
          <a:prstGeom prst="rect">
            <a:avLst/>
          </a:prstGeom>
        </p:spPr>
        <p:txBody>
          <a:bodyPr lIns="91439" rIns="91439">
            <a:noAutofit/>
          </a:bodyPr>
          <a:lstStyle/>
          <a:p>
            <a:pPr/>
          </a:p>
        </p:txBody>
      </p:sp>
      <p:sp>
        <p:nvSpPr>
          <p:cNvPr id="1984" name="Picture Placeholder 12"/>
          <p:cNvSpPr/>
          <p:nvPr>
            <p:ph type="pic" sz="quarter" idx="28"/>
          </p:nvPr>
        </p:nvSpPr>
        <p:spPr>
          <a:xfrm>
            <a:off x="6441233" y="5058766"/>
            <a:ext cx="5597130" cy="815498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p:spTree>
      <p:nvGrpSpPr>
        <p:cNvPr id="1" name=""/>
        <p:cNvGrpSpPr/>
        <p:nvPr/>
      </p:nvGrpSpPr>
      <p:grpSpPr>
        <a:xfrm>
          <a:off x="0" y="0"/>
          <a:ext cx="0" cy="0"/>
          <a:chOff x="0" y="0"/>
          <a:chExt cx="0" cy="0"/>
        </a:xfrm>
      </p:grpSpPr>
      <p:sp>
        <p:nvSpPr>
          <p:cNvPr id="1991"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1992"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1993"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1994"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1995" name="Line"/>
          <p:cNvSpPr/>
          <p:nvPr/>
        </p:nvSpPr>
        <p:spPr>
          <a:xfrm>
            <a:off x="537006" y="8454821"/>
            <a:ext cx="23309988" cy="1"/>
          </a:xfrm>
          <a:prstGeom prst="line">
            <a:avLst/>
          </a:prstGeom>
          <a:ln w="25400">
            <a:solidFill>
              <a:srgbClr val="000000">
                <a:alpha val="5000"/>
              </a:srgbClr>
            </a:solidFill>
            <a:miter lim="400000"/>
          </a:ln>
        </p:spPr>
        <p:txBody>
          <a:bodyPr lIns="45718" tIns="45718" rIns="45718" bIns="45718"/>
          <a:lstStyle/>
          <a:p>
            <a:pPr/>
          </a:p>
        </p:txBody>
      </p:sp>
      <p:sp>
        <p:nvSpPr>
          <p:cNvPr id="1996"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41 – 42</a:t>
            </a:r>
          </a:p>
          <a:p>
            <a:pPr lvl="1"/>
            <a:r>
              <a:t/>
            </a:r>
          </a:p>
          <a:p>
            <a:pPr lvl="2"/>
            <a:r>
              <a:t/>
            </a:r>
          </a:p>
          <a:p>
            <a:pPr lvl="3"/>
            <a:r>
              <a:t/>
            </a:r>
          </a:p>
          <a:p>
            <a:pPr lvl="4"/>
            <a:r>
              <a:t/>
            </a:r>
          </a:p>
        </p:txBody>
      </p:sp>
      <p:sp>
        <p:nvSpPr>
          <p:cNvPr id="1997" name="Text Placeholder 14"/>
          <p:cNvSpPr/>
          <p:nvPr>
            <p:ph type="body" sz="quarter" idx="21" hasCustomPrompt="1"/>
          </p:nvPr>
        </p:nvSpPr>
        <p:spPr>
          <a:xfrm>
            <a:off x="537006" y="7593831"/>
            <a:ext cx="5519813" cy="523221"/>
          </a:xfrm>
          <a:prstGeom prst="rect">
            <a:avLst/>
          </a:prstGeom>
        </p:spPr>
        <p:txBody>
          <a:bodyPr/>
          <a:lstStyle>
            <a:lvl1pPr>
              <a:defRPr sz="2800"/>
            </a:lvl1pPr>
          </a:lstStyle>
          <a:p>
            <a:pPr/>
            <a:r>
              <a:t>Primary typeface</a:t>
            </a:r>
          </a:p>
        </p:txBody>
      </p:sp>
      <p:sp>
        <p:nvSpPr>
          <p:cNvPr id="1998" name="04 Typography"/>
          <p:cNvSpPr txBox="1"/>
          <p:nvPr>
            <p:ph type="title" hasCustomPrompt="1"/>
          </p:nvPr>
        </p:nvSpPr>
        <p:spPr>
          <a:xfrm>
            <a:off x="537006" y="584953"/>
            <a:ext cx="14338937" cy="1938992"/>
          </a:xfrm>
          <a:prstGeom prst="rect">
            <a:avLst/>
          </a:prstGeom>
        </p:spPr>
        <p:txBody>
          <a:bodyPr anchor="t"/>
          <a:lstStyle>
            <a:lvl1pPr>
              <a:defRPr spc="-450" sz="15000"/>
            </a:lvl1pPr>
          </a:lstStyle>
          <a:p>
            <a:pPr/>
            <a:r>
              <a:t>04 Typography</a:t>
            </a:r>
          </a:p>
        </p:txBody>
      </p:sp>
      <p:sp>
        <p:nvSpPr>
          <p:cNvPr id="1999"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stStyle>
          <a:p>
            <a:pPr/>
            <a:r>
              <a:t>43</a:t>
            </a:r>
          </a:p>
        </p:txBody>
      </p:sp>
      <p:sp>
        <p:nvSpPr>
          <p:cNvPr id="2000" name="Text Placeholder 14"/>
          <p:cNvSpPr/>
          <p:nvPr>
            <p:ph type="body" sz="quarter" idx="23" hasCustomPrompt="1"/>
          </p:nvPr>
        </p:nvSpPr>
        <p:spPr>
          <a:xfrm>
            <a:off x="537006" y="8566811"/>
            <a:ext cx="5519813" cy="523221"/>
          </a:xfrm>
          <a:prstGeom prst="rect">
            <a:avLst/>
          </a:prstGeom>
        </p:spPr>
        <p:txBody>
          <a:bodyPr/>
          <a:lstStyle>
            <a:lvl1pPr>
              <a:defRPr sz="2800"/>
            </a:lvl1pPr>
          </a:lstStyle>
          <a:p>
            <a:pPr/>
            <a:r>
              <a:t>Secondary typeface</a:t>
            </a:r>
          </a:p>
        </p:txBody>
      </p:sp>
      <p:sp>
        <p:nvSpPr>
          <p:cNvPr id="20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02"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44</a:t>
            </a:r>
          </a:p>
        </p:txBody>
      </p:sp>
      <p:sp>
        <p:nvSpPr>
          <p:cNvPr id="2003" name="Text Placeholder 14"/>
          <p:cNvSpPr/>
          <p:nvPr>
            <p:ph type="body" sz="quarter" idx="25" hasCustomPrompt="1"/>
          </p:nvPr>
        </p:nvSpPr>
        <p:spPr>
          <a:xfrm>
            <a:off x="537006" y="9539795"/>
            <a:ext cx="5519813" cy="523221"/>
          </a:xfrm>
          <a:prstGeom prst="rect">
            <a:avLst/>
          </a:prstGeom>
        </p:spPr>
        <p:txBody>
          <a:bodyPr/>
          <a:lstStyle>
            <a:lvl1pPr>
              <a:defRPr sz="2800"/>
            </a:lvl1pPr>
          </a:lstStyle>
          <a:p>
            <a:pPr/>
            <a:r>
              <a:t>Type hierarchy</a:t>
            </a:r>
          </a:p>
        </p:txBody>
      </p:sp>
      <p:sp>
        <p:nvSpPr>
          <p:cNvPr id="2004"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45</a:t>
            </a:r>
          </a:p>
        </p:txBody>
      </p:sp>
      <p:sp>
        <p:nvSpPr>
          <p:cNvPr id="2005" name="Text Placeholder 14"/>
          <p:cNvSpPr/>
          <p:nvPr>
            <p:ph type="body" sz="quarter" idx="27" hasCustomPrompt="1"/>
          </p:nvPr>
        </p:nvSpPr>
        <p:spPr>
          <a:xfrm>
            <a:off x="537006" y="10512776"/>
            <a:ext cx="5519813" cy="523221"/>
          </a:xfrm>
          <a:prstGeom prst="rect">
            <a:avLst/>
          </a:prstGeom>
        </p:spPr>
        <p:txBody>
          <a:bodyPr/>
          <a:lstStyle>
            <a:lvl1pPr>
              <a:defRPr sz="2800"/>
            </a:lvl1pPr>
          </a:lstStyle>
          <a:p>
            <a:pPr/>
            <a:r>
              <a:t>Highlighting</a:t>
            </a:r>
          </a:p>
        </p:txBody>
      </p:sp>
      <p:sp>
        <p:nvSpPr>
          <p:cNvPr id="2006"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46</a:t>
            </a:r>
          </a:p>
        </p:txBody>
      </p:sp>
      <p:sp>
        <p:nvSpPr>
          <p:cNvPr id="2007" name="Text Placeholder 14"/>
          <p:cNvSpPr/>
          <p:nvPr>
            <p:ph type="body" sz="quarter" idx="29" hasCustomPrompt="1"/>
          </p:nvPr>
        </p:nvSpPr>
        <p:spPr>
          <a:xfrm>
            <a:off x="537006" y="11485759"/>
            <a:ext cx="5519813" cy="523221"/>
          </a:xfrm>
          <a:prstGeom prst="rect">
            <a:avLst/>
          </a:prstGeom>
        </p:spPr>
        <p:txBody>
          <a:bodyPr/>
          <a:lstStyle>
            <a:lvl1pPr>
              <a:defRPr sz="2800"/>
            </a:lvl1pPr>
          </a:lstStyle>
          <a:p>
            <a:pPr/>
            <a:r>
              <a:t>Tonal flex</a:t>
            </a:r>
          </a:p>
        </p:txBody>
      </p:sp>
      <p:sp>
        <p:nvSpPr>
          <p:cNvPr id="2008"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47</a:t>
            </a:r>
          </a:p>
        </p:txBody>
      </p:sp>
      <p:sp>
        <p:nvSpPr>
          <p:cNvPr id="2009" name="Text Placeholder 14"/>
          <p:cNvSpPr/>
          <p:nvPr>
            <p:ph type="body" sz="quarter" idx="31" hasCustomPrompt="1"/>
          </p:nvPr>
        </p:nvSpPr>
        <p:spPr>
          <a:xfrm>
            <a:off x="537006" y="12458741"/>
            <a:ext cx="5519813" cy="523221"/>
          </a:xfrm>
          <a:prstGeom prst="rect">
            <a:avLst/>
          </a:prstGeom>
        </p:spPr>
        <p:txBody>
          <a:bodyPr/>
          <a:lstStyle>
            <a:lvl1pPr>
              <a:defRPr sz="2800"/>
            </a:lvl1pPr>
          </a:lstStyle>
          <a:p>
            <a:pPr/>
            <a:r>
              <a:t>Things to avoid</a:t>
            </a:r>
          </a:p>
        </p:txBody>
      </p:sp>
      <p:sp>
        <p:nvSpPr>
          <p:cNvPr id="2010"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11"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12"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13"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14"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15"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 Grey">
    <p:bg>
      <p:bgPr>
        <a:solidFill>
          <a:srgbClr val="CCCDD1"/>
        </a:solidFill>
      </p:bgPr>
    </p:bg>
    <p:spTree>
      <p:nvGrpSpPr>
        <p:cNvPr id="1" name=""/>
        <p:cNvGrpSpPr/>
        <p:nvPr/>
      </p:nvGrpSpPr>
      <p:grpSpPr>
        <a:xfrm>
          <a:off x="0" y="0"/>
          <a:ext cx="0" cy="0"/>
          <a:chOff x="0" y="0"/>
          <a:chExt cx="0" cy="0"/>
        </a:xfrm>
      </p:grpSpPr>
      <p:sp>
        <p:nvSpPr>
          <p:cNvPr id="2022"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3"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4"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5"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6"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7"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41 – 42</a:t>
            </a:r>
          </a:p>
          <a:p>
            <a:pPr lvl="1"/>
            <a:r>
              <a:t/>
            </a:r>
          </a:p>
          <a:p>
            <a:pPr lvl="2"/>
            <a:r>
              <a:t/>
            </a:r>
          </a:p>
          <a:p>
            <a:pPr lvl="3"/>
            <a:r>
              <a:t/>
            </a:r>
          </a:p>
          <a:p>
            <a:pPr lvl="4"/>
            <a:r>
              <a:t/>
            </a:r>
          </a:p>
        </p:txBody>
      </p:sp>
      <p:sp>
        <p:nvSpPr>
          <p:cNvPr id="2028"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typeface</a:t>
            </a:r>
          </a:p>
        </p:txBody>
      </p:sp>
      <p:sp>
        <p:nvSpPr>
          <p:cNvPr id="2029" name="04 Typ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04 Typography</a:t>
            </a:r>
          </a:p>
        </p:txBody>
      </p:sp>
      <p:sp>
        <p:nvSpPr>
          <p:cNvPr id="2030"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stStyle>
          <a:p>
            <a:pPr/>
            <a:r>
              <a:t>43</a:t>
            </a:r>
          </a:p>
        </p:txBody>
      </p:sp>
      <p:sp>
        <p:nvSpPr>
          <p:cNvPr id="2031"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typeface</a:t>
            </a:r>
          </a:p>
        </p:txBody>
      </p:sp>
      <p:sp>
        <p:nvSpPr>
          <p:cNvPr id="20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33"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44</a:t>
            </a:r>
          </a:p>
        </p:txBody>
      </p:sp>
      <p:sp>
        <p:nvSpPr>
          <p:cNvPr id="2034"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Type hierarchy</a:t>
            </a:r>
          </a:p>
        </p:txBody>
      </p:sp>
      <p:sp>
        <p:nvSpPr>
          <p:cNvPr id="2035"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45</a:t>
            </a:r>
          </a:p>
        </p:txBody>
      </p:sp>
      <p:sp>
        <p:nvSpPr>
          <p:cNvPr id="2036"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Highlighting</a:t>
            </a:r>
          </a:p>
        </p:txBody>
      </p:sp>
      <p:sp>
        <p:nvSpPr>
          <p:cNvPr id="2037"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46</a:t>
            </a:r>
          </a:p>
        </p:txBody>
      </p:sp>
      <p:sp>
        <p:nvSpPr>
          <p:cNvPr id="2038"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Tonal flex</a:t>
            </a:r>
          </a:p>
        </p:txBody>
      </p:sp>
      <p:sp>
        <p:nvSpPr>
          <p:cNvPr id="2039"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47</a:t>
            </a:r>
          </a:p>
        </p:txBody>
      </p:sp>
      <p:sp>
        <p:nvSpPr>
          <p:cNvPr id="2040"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041"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42"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43"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44"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45"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46"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 Dark">
    <p:bg>
      <p:bgPr>
        <a:solidFill>
          <a:srgbClr val="000000"/>
        </a:solidFill>
      </p:bgPr>
    </p:bg>
    <p:spTree>
      <p:nvGrpSpPr>
        <p:cNvPr id="1" name=""/>
        <p:cNvGrpSpPr/>
        <p:nvPr/>
      </p:nvGrpSpPr>
      <p:grpSpPr>
        <a:xfrm>
          <a:off x="0" y="0"/>
          <a:ext cx="0" cy="0"/>
          <a:chOff x="0" y="0"/>
          <a:chExt cx="0" cy="0"/>
        </a:xfrm>
      </p:grpSpPr>
      <p:sp>
        <p:nvSpPr>
          <p:cNvPr id="205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6"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7"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8"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41 – 42</a:t>
            </a:r>
          </a:p>
          <a:p>
            <a:pPr lvl="1"/>
            <a:r>
              <a:t/>
            </a:r>
          </a:p>
          <a:p>
            <a:pPr lvl="2"/>
            <a:r>
              <a:t/>
            </a:r>
          </a:p>
          <a:p>
            <a:pPr lvl="3"/>
            <a:r>
              <a:t/>
            </a:r>
          </a:p>
          <a:p>
            <a:pPr lvl="4"/>
            <a:r>
              <a:t/>
            </a:r>
          </a:p>
        </p:txBody>
      </p:sp>
      <p:sp>
        <p:nvSpPr>
          <p:cNvPr id="2059"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typeface</a:t>
            </a:r>
          </a:p>
        </p:txBody>
      </p:sp>
      <p:sp>
        <p:nvSpPr>
          <p:cNvPr id="2060" name="04 Typ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04 Typography</a:t>
            </a:r>
          </a:p>
        </p:txBody>
      </p:sp>
      <p:sp>
        <p:nvSpPr>
          <p:cNvPr id="2061"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stStyle>
          <a:p>
            <a:pPr/>
            <a:r>
              <a:t>43</a:t>
            </a:r>
          </a:p>
        </p:txBody>
      </p:sp>
      <p:sp>
        <p:nvSpPr>
          <p:cNvPr id="2062"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typeface</a:t>
            </a:r>
          </a:p>
        </p:txBody>
      </p:sp>
      <p:sp>
        <p:nvSpPr>
          <p:cNvPr id="206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64"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44</a:t>
            </a:r>
          </a:p>
        </p:txBody>
      </p:sp>
      <p:sp>
        <p:nvSpPr>
          <p:cNvPr id="2065"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Type hierarchy</a:t>
            </a:r>
          </a:p>
        </p:txBody>
      </p:sp>
      <p:sp>
        <p:nvSpPr>
          <p:cNvPr id="2066"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45</a:t>
            </a:r>
          </a:p>
        </p:txBody>
      </p:sp>
      <p:sp>
        <p:nvSpPr>
          <p:cNvPr id="2067"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Highlighting</a:t>
            </a:r>
          </a:p>
        </p:txBody>
      </p:sp>
      <p:sp>
        <p:nvSpPr>
          <p:cNvPr id="2068"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46</a:t>
            </a:r>
          </a:p>
        </p:txBody>
      </p:sp>
      <p:sp>
        <p:nvSpPr>
          <p:cNvPr id="2069"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Tonal flex</a:t>
            </a:r>
          </a:p>
        </p:txBody>
      </p:sp>
      <p:sp>
        <p:nvSpPr>
          <p:cNvPr id="2070"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47</a:t>
            </a:r>
          </a:p>
        </p:txBody>
      </p:sp>
      <p:sp>
        <p:nvSpPr>
          <p:cNvPr id="2071"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072"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73"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74"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75"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76"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77"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p:spTree>
      <p:nvGrpSpPr>
        <p:cNvPr id="1" name=""/>
        <p:cNvGrpSpPr/>
        <p:nvPr/>
      </p:nvGrpSpPr>
      <p:grpSpPr>
        <a:xfrm>
          <a:off x="0" y="0"/>
          <a:ext cx="0" cy="0"/>
          <a:chOff x="0" y="0"/>
          <a:chExt cx="0" cy="0"/>
        </a:xfrm>
      </p:grpSpPr>
      <p:sp>
        <p:nvSpPr>
          <p:cNvPr id="2084"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lvl1pPr>
            <a:lvl2pPr>
              <a:lnSpc>
                <a:spcPct val="90000"/>
              </a:lnSpc>
              <a:defRPr spc="-180" sz="6000"/>
            </a:lvl2pPr>
            <a:lvl3pPr>
              <a:lnSpc>
                <a:spcPct val="90000"/>
              </a:lnSpc>
              <a:defRPr spc="-180" sz="6000"/>
            </a:lvl3pPr>
            <a:lvl4pPr>
              <a:lnSpc>
                <a:spcPct val="90000"/>
              </a:lnSpc>
              <a:defRPr spc="-180" sz="6000"/>
            </a:lvl4pPr>
            <a:lvl5pPr>
              <a:lnSpc>
                <a:spcPct val="90000"/>
              </a:lnSpc>
              <a:defRPr spc="-180" sz="6000"/>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85"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C0C0C0"/>
                </a:solidFill>
              </a:defRPr>
            </a:lvl1pPr>
          </a:lstStyle>
          <a:p>
            <a:pPr/>
            <a:r>
              <a:t>Logo in-situ</a:t>
            </a:r>
          </a:p>
        </p:txBody>
      </p:sp>
      <p:sp>
        <p:nvSpPr>
          <p:cNvPr id="20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 Grey">
    <p:bg>
      <p:bgPr>
        <a:solidFill>
          <a:srgbClr val="CCCDD1"/>
        </a:solidFill>
      </p:bgPr>
    </p:bg>
    <p:spTree>
      <p:nvGrpSpPr>
        <p:cNvPr id="1" name=""/>
        <p:cNvGrpSpPr/>
        <p:nvPr/>
      </p:nvGrpSpPr>
      <p:grpSpPr>
        <a:xfrm>
          <a:off x="0" y="0"/>
          <a:ext cx="0" cy="0"/>
          <a:chOff x="0" y="0"/>
          <a:chExt cx="0" cy="0"/>
        </a:xfrm>
      </p:grpSpPr>
      <p:sp>
        <p:nvSpPr>
          <p:cNvPr id="21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1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1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 Grey">
    <p:bg>
      <p:bgPr>
        <a:solidFill>
          <a:srgbClr val="CCCDD1"/>
        </a:solidFill>
      </p:bgPr>
    </p:bg>
    <p:spTree>
      <p:nvGrpSpPr>
        <p:cNvPr id="1" name=""/>
        <p:cNvGrpSpPr/>
        <p:nvPr/>
      </p:nvGrpSpPr>
      <p:grpSpPr>
        <a:xfrm>
          <a:off x="0" y="0"/>
          <a:ext cx="0" cy="0"/>
          <a:chOff x="0" y="0"/>
          <a:chExt cx="0" cy="0"/>
        </a:xfrm>
      </p:grpSpPr>
      <p:sp>
        <p:nvSpPr>
          <p:cNvPr id="2093"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94"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2F2F2"/>
                </a:solidFill>
              </a:defRPr>
            </a:lvl1pPr>
          </a:lstStyle>
          <a:p>
            <a:pPr/>
            <a:r>
              <a:t>Logo in-situ</a:t>
            </a:r>
          </a:p>
        </p:txBody>
      </p:sp>
      <p:sp>
        <p:nvSpPr>
          <p:cNvPr id="209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 Dark">
    <p:bg>
      <p:bgPr>
        <a:solidFill>
          <a:srgbClr val="000000"/>
        </a:solidFill>
      </p:bgPr>
    </p:bg>
    <p:spTree>
      <p:nvGrpSpPr>
        <p:cNvPr id="1" name=""/>
        <p:cNvGrpSpPr/>
        <p:nvPr/>
      </p:nvGrpSpPr>
      <p:grpSpPr>
        <a:xfrm>
          <a:off x="0" y="0"/>
          <a:ext cx="0" cy="0"/>
          <a:chOff x="0" y="0"/>
          <a:chExt cx="0" cy="0"/>
        </a:xfrm>
      </p:grpSpPr>
      <p:sp>
        <p:nvSpPr>
          <p:cNvPr id="2102"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103"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808080"/>
                </a:solidFill>
              </a:defRPr>
            </a:lvl1pPr>
          </a:lstStyle>
          <a:p>
            <a:pPr/>
            <a:r>
              <a:t>Logo in-situ</a:t>
            </a:r>
          </a:p>
        </p:txBody>
      </p:sp>
      <p:sp>
        <p:nvSpPr>
          <p:cNvPr id="21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p:spTree>
      <p:nvGrpSpPr>
        <p:cNvPr id="1" name=""/>
        <p:cNvGrpSpPr/>
        <p:nvPr/>
      </p:nvGrpSpPr>
      <p:grpSpPr>
        <a:xfrm>
          <a:off x="0" y="0"/>
          <a:ext cx="0" cy="0"/>
          <a:chOff x="0" y="0"/>
          <a:chExt cx="0" cy="0"/>
        </a:xfrm>
      </p:grpSpPr>
      <p:sp>
        <p:nvSpPr>
          <p:cNvPr id="2111" name="Rounded Rectangle"/>
          <p:cNvSpPr/>
          <p:nvPr/>
        </p:nvSpPr>
        <p:spPr>
          <a:xfrm>
            <a:off x="537006" y="1278723"/>
            <a:ext cx="11509774"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12" name="Body Level One…"/>
          <p:cNvSpPr txBox="1"/>
          <p:nvPr>
            <p:ph type="body" sz="quarter" idx="1" hasCustomPrompt="1"/>
          </p:nvPr>
        </p:nvSpPr>
        <p:spPr>
          <a:xfrm>
            <a:off x="3693778" y="2082375"/>
            <a:ext cx="5196235" cy="400111"/>
          </a:xfrm>
          <a:prstGeom prst="rect">
            <a:avLst/>
          </a:prstGeom>
        </p:spPr>
        <p:txBody>
          <a:bodyPr/>
          <a:lstStyle>
            <a:lvl1pPr algn="ctr">
              <a:defRPr sz="2000"/>
            </a:lvl1pPr>
            <a:lvl2pPr algn="ctr">
              <a:defRPr sz="2000"/>
            </a:lvl2pPr>
            <a:lvl3pPr algn="ctr">
              <a:defRPr sz="2000"/>
            </a:lvl3pPr>
            <a:lvl4pPr algn="ctr">
              <a:defRPr sz="2000"/>
            </a:lvl4pPr>
            <a:lvl5pPr algn="ctr">
              <a:defRPr sz="2000"/>
            </a:lvl5pPr>
          </a:lstStyle>
          <a:p>
            <a:pPr/>
            <a:r>
              <a:t>Primary typeface</a:t>
            </a:r>
          </a:p>
          <a:p>
            <a:pPr lvl="1"/>
            <a:r>
              <a:t/>
            </a:r>
          </a:p>
          <a:p>
            <a:pPr lvl="2"/>
            <a:r>
              <a:t/>
            </a:r>
          </a:p>
          <a:p>
            <a:pPr lvl="3"/>
            <a:r>
              <a:t/>
            </a:r>
          </a:p>
          <a:p>
            <a:pPr lvl="4"/>
            <a:r>
              <a:t/>
            </a:r>
          </a:p>
        </p:txBody>
      </p:sp>
      <p:sp>
        <p:nvSpPr>
          <p:cNvPr id="2113" name="Rounded Rectangle"/>
          <p:cNvSpPr/>
          <p:nvPr/>
        </p:nvSpPr>
        <p:spPr>
          <a:xfrm>
            <a:off x="12312656" y="1278723"/>
            <a:ext cx="11509773"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14" name="Helvetica"/>
          <p:cNvSpPr txBox="1"/>
          <p:nvPr>
            <p:ph type="body" sz="quarter" idx="21"/>
          </p:nvPr>
        </p:nvSpPr>
        <p:spPr>
          <a:xfrm>
            <a:off x="1906819" y="6058141"/>
            <a:ext cx="8770151" cy="2370457"/>
          </a:xfrm>
          <a:prstGeom prst="rect">
            <a:avLst/>
          </a:prstGeom>
        </p:spPr>
        <p:txBody>
          <a:bodyPr/>
          <a:lstStyle/>
          <a:p>
            <a:pPr algn="ctr">
              <a:lnSpc>
                <a:spcPct val="110000"/>
              </a:lnSpc>
              <a:defRPr spc="-500" sz="15000">
                <a:solidFill>
                  <a:srgbClr val="000000">
                    <a:alpha val="50000"/>
                  </a:srgbClr>
                </a:solidFill>
              </a:defRPr>
            </a:pPr>
          </a:p>
        </p:txBody>
      </p:sp>
      <p:sp>
        <p:nvSpPr>
          <p:cNvPr id="2115" name="Georgia"/>
          <p:cNvSpPr txBox="1"/>
          <p:nvPr>
            <p:ph type="body" sz="quarter" idx="22"/>
          </p:nvPr>
        </p:nvSpPr>
        <p:spPr>
          <a:xfrm>
            <a:off x="13682468" y="6058141"/>
            <a:ext cx="8770151" cy="2273302"/>
          </a:xfrm>
          <a:prstGeom prst="rect">
            <a:avLst/>
          </a:prstGeom>
        </p:spPr>
        <p:txBody>
          <a:bodyPr/>
          <a:lstStyle/>
          <a:p>
            <a:pPr algn="ctr">
              <a:lnSpc>
                <a:spcPct val="110000"/>
              </a:lnSpc>
              <a:defRPr sz="15000">
                <a:solidFill>
                  <a:srgbClr val="000000">
                    <a:alpha val="50000"/>
                  </a:srgbClr>
                </a:solidFill>
                <a:latin typeface="Georgia"/>
                <a:ea typeface="Georgia"/>
                <a:cs typeface="Georgia"/>
                <a:sym typeface="Georgia"/>
              </a:defRPr>
            </a:pPr>
          </a:p>
        </p:txBody>
      </p:sp>
      <p:sp>
        <p:nvSpPr>
          <p:cNvPr id="2116" name="Text Placeholder 14"/>
          <p:cNvSpPr/>
          <p:nvPr>
            <p:ph type="body" sz="quarter" idx="23" hasCustomPrompt="1"/>
          </p:nvPr>
        </p:nvSpPr>
        <p:spPr>
          <a:xfrm>
            <a:off x="15469424" y="2082375"/>
            <a:ext cx="5196235" cy="400111"/>
          </a:xfrm>
          <a:prstGeom prst="rect">
            <a:avLst/>
          </a:prstGeom>
        </p:spPr>
        <p:txBody>
          <a:bodyPr/>
          <a:lstStyle>
            <a:lvl1pPr algn="ctr">
              <a:defRPr sz="2000"/>
            </a:lvl1pPr>
          </a:lstStyle>
          <a:p>
            <a:pPr/>
            <a:r>
              <a:t>Secondary typeface</a:t>
            </a:r>
          </a:p>
        </p:txBody>
      </p:sp>
      <p:sp>
        <p:nvSpPr>
          <p:cNvPr id="2117"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 Grey">
    <p:bg>
      <p:bgPr>
        <a:solidFill>
          <a:srgbClr val="CCCDD1"/>
        </a:solidFill>
      </p:bgPr>
    </p:bg>
    <p:spTree>
      <p:nvGrpSpPr>
        <p:cNvPr id="1" name=""/>
        <p:cNvGrpSpPr/>
        <p:nvPr/>
      </p:nvGrpSpPr>
      <p:grpSpPr>
        <a:xfrm>
          <a:off x="0" y="0"/>
          <a:ext cx="0" cy="0"/>
          <a:chOff x="0" y="0"/>
          <a:chExt cx="0" cy="0"/>
        </a:xfrm>
      </p:grpSpPr>
      <p:sp>
        <p:nvSpPr>
          <p:cNvPr id="2125" name="Rounded Rectangle"/>
          <p:cNvSpPr/>
          <p:nvPr/>
        </p:nvSpPr>
        <p:spPr>
          <a:xfrm>
            <a:off x="537006" y="1278723"/>
            <a:ext cx="11509774"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26" name="Rounded Rectangle"/>
          <p:cNvSpPr/>
          <p:nvPr/>
        </p:nvSpPr>
        <p:spPr>
          <a:xfrm>
            <a:off x="12312656" y="1278723"/>
            <a:ext cx="11509773"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27" name="Body Level One…"/>
          <p:cNvSpPr txBox="1"/>
          <p:nvPr>
            <p:ph type="body" sz="quarter" idx="1"/>
          </p:nvPr>
        </p:nvSpPr>
        <p:spPr>
          <a:xfrm>
            <a:off x="1906819" y="6058141"/>
            <a:ext cx="8770151" cy="2370457"/>
          </a:xfrm>
          <a:prstGeom prst="rect">
            <a:avLst/>
          </a:prstGeom>
        </p:spPr>
        <p:txBody>
          <a:bodyPr/>
          <a:lstStyle>
            <a:lvl1pPr algn="ctr">
              <a:lnSpc>
                <a:spcPct val="110000"/>
              </a:lnSpc>
              <a:defRPr spc="-450" sz="15000">
                <a:solidFill>
                  <a:srgbClr val="FFFFFF">
                    <a:alpha val="75000"/>
                  </a:srgbClr>
                </a:solidFill>
              </a:defRPr>
            </a:lvl1pPr>
            <a:lvl2pPr algn="ctr">
              <a:lnSpc>
                <a:spcPct val="110000"/>
              </a:lnSpc>
              <a:defRPr spc="-450" sz="15000">
                <a:solidFill>
                  <a:srgbClr val="FFFFFF">
                    <a:alpha val="75000"/>
                  </a:srgbClr>
                </a:solidFill>
              </a:defRPr>
            </a:lvl2pPr>
            <a:lvl3pPr algn="ctr">
              <a:lnSpc>
                <a:spcPct val="110000"/>
              </a:lnSpc>
              <a:defRPr spc="-450" sz="15000">
                <a:solidFill>
                  <a:srgbClr val="FFFFFF">
                    <a:alpha val="75000"/>
                  </a:srgbClr>
                </a:solidFill>
              </a:defRPr>
            </a:lvl3pPr>
            <a:lvl4pPr algn="ctr">
              <a:lnSpc>
                <a:spcPct val="110000"/>
              </a:lnSpc>
              <a:defRPr spc="-450" sz="15000">
                <a:solidFill>
                  <a:srgbClr val="FFFFFF">
                    <a:alpha val="75000"/>
                  </a:srgbClr>
                </a:solidFill>
              </a:defRPr>
            </a:lvl4pPr>
            <a:lvl5pPr algn="ctr">
              <a:lnSpc>
                <a:spcPct val="110000"/>
              </a:lnSpc>
              <a:defRPr spc="-450" sz="15000">
                <a:solidFill>
                  <a:srgbClr val="FFFFFF">
                    <a:alpha val="75000"/>
                  </a:srgbClr>
                </a:solidFill>
              </a:defRPr>
            </a:lvl5pPr>
          </a:lstStyle>
          <a:p>
            <a:pPr/>
            <a:r>
              <a:t>Body Level One</a:t>
            </a:r>
          </a:p>
          <a:p>
            <a:pPr lvl="1"/>
            <a:r>
              <a:t>Body Level Two</a:t>
            </a:r>
          </a:p>
          <a:p>
            <a:pPr lvl="2"/>
            <a:r>
              <a:t>Body Level Three</a:t>
            </a:r>
          </a:p>
          <a:p>
            <a:pPr lvl="3"/>
            <a:r>
              <a:t>Body Level Four</a:t>
            </a:r>
          </a:p>
          <a:p>
            <a:pPr lvl="4"/>
            <a:r>
              <a:t>Body Level Five</a:t>
            </a:r>
          </a:p>
        </p:txBody>
      </p:sp>
      <p:sp>
        <p:nvSpPr>
          <p:cNvPr id="2128" name="Georgia"/>
          <p:cNvSpPr txBox="1"/>
          <p:nvPr>
            <p:ph type="body" sz="quarter" idx="21"/>
          </p:nvPr>
        </p:nvSpPr>
        <p:spPr>
          <a:xfrm>
            <a:off x="13682468" y="6058141"/>
            <a:ext cx="8770151" cy="2273302"/>
          </a:xfrm>
          <a:prstGeom prst="rect">
            <a:avLst/>
          </a:prstGeom>
        </p:spPr>
        <p:txBody>
          <a:bodyPr/>
          <a:lstStyle/>
          <a:p>
            <a:pPr algn="ctr">
              <a:lnSpc>
                <a:spcPct val="110000"/>
              </a:lnSpc>
              <a:defRPr sz="15000">
                <a:solidFill>
                  <a:srgbClr val="FFFFFF">
                    <a:alpha val="75000"/>
                  </a:srgbClr>
                </a:solidFill>
                <a:latin typeface="Georgia"/>
                <a:ea typeface="Georgia"/>
                <a:cs typeface="Georgia"/>
                <a:sym typeface="Georgia"/>
              </a:defRPr>
            </a:pPr>
          </a:p>
        </p:txBody>
      </p:sp>
      <p:sp>
        <p:nvSpPr>
          <p:cNvPr id="2129" name="Text Placeholder 14"/>
          <p:cNvSpPr/>
          <p:nvPr>
            <p:ph type="body" sz="quarter" idx="22" hasCustomPrompt="1"/>
          </p:nvPr>
        </p:nvSpPr>
        <p:spPr>
          <a:xfrm>
            <a:off x="3693778" y="2082375"/>
            <a:ext cx="5196235" cy="400111"/>
          </a:xfrm>
          <a:prstGeom prst="rect">
            <a:avLst/>
          </a:prstGeom>
        </p:spPr>
        <p:txBody>
          <a:bodyPr/>
          <a:lstStyle>
            <a:lvl1pPr algn="ctr">
              <a:defRPr sz="2000">
                <a:solidFill>
                  <a:srgbClr val="FFFFFF"/>
                </a:solidFill>
              </a:defRPr>
            </a:lvl1pPr>
          </a:lstStyle>
          <a:p>
            <a:pPr/>
            <a:r>
              <a:t>Primary typeface</a:t>
            </a:r>
          </a:p>
        </p:txBody>
      </p:sp>
      <p:sp>
        <p:nvSpPr>
          <p:cNvPr id="2130" name="Text Placeholder 14"/>
          <p:cNvSpPr/>
          <p:nvPr>
            <p:ph type="body" sz="quarter" idx="23" hasCustomPrompt="1"/>
          </p:nvPr>
        </p:nvSpPr>
        <p:spPr>
          <a:xfrm>
            <a:off x="15469424" y="2082375"/>
            <a:ext cx="5196235" cy="400111"/>
          </a:xfrm>
          <a:prstGeom prst="rect">
            <a:avLst/>
          </a:prstGeom>
        </p:spPr>
        <p:txBody>
          <a:bodyPr/>
          <a:lstStyle>
            <a:lvl1pPr algn="ctr">
              <a:defRPr sz="2000">
                <a:solidFill>
                  <a:srgbClr val="FFFFFF"/>
                </a:solidFill>
              </a:defRPr>
            </a:lvl1pPr>
          </a:lstStyle>
          <a:p>
            <a:pPr/>
            <a:r>
              <a:t>Secondary typeface</a:t>
            </a:r>
          </a:p>
        </p:txBody>
      </p:sp>
      <p:sp>
        <p:nvSpPr>
          <p:cNvPr id="2131" name="Text Placeholder 14"/>
          <p:cNvSpPr/>
          <p:nvPr>
            <p:ph type="body" sz="quarter" idx="24" hasCustomPrompt="1"/>
          </p:nvPr>
        </p:nvSpPr>
        <p:spPr>
          <a:xfrm>
            <a:off x="537005" y="505741"/>
            <a:ext cx="5194801" cy="369334"/>
          </a:xfrm>
          <a:prstGeom prst="rect">
            <a:avLst/>
          </a:prstGeom>
        </p:spPr>
        <p:txBody>
          <a:bodyPr/>
          <a:lstStyle>
            <a:lvl1pPr defTabSz="734694">
              <a:lnSpc>
                <a:spcPct val="90000"/>
              </a:lnSpc>
              <a:defRPr sz="1779">
                <a:solidFill>
                  <a:srgbClr val="F2F2F2"/>
                </a:solidFill>
              </a:defRPr>
            </a:lvl1pPr>
          </a:lstStyle>
          <a:p>
            <a:pPr/>
            <a:r>
              <a:t>Typography</a:t>
            </a:r>
          </a:p>
        </p:txBody>
      </p:sp>
      <p:sp>
        <p:nvSpPr>
          <p:cNvPr id="21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 Dark">
    <p:bg>
      <p:bgPr>
        <a:solidFill>
          <a:srgbClr val="000000"/>
        </a:solidFill>
      </p:bgPr>
    </p:bg>
    <p:spTree>
      <p:nvGrpSpPr>
        <p:cNvPr id="1" name=""/>
        <p:cNvGrpSpPr/>
        <p:nvPr/>
      </p:nvGrpSpPr>
      <p:grpSpPr>
        <a:xfrm>
          <a:off x="0" y="0"/>
          <a:ext cx="0" cy="0"/>
          <a:chOff x="0" y="0"/>
          <a:chExt cx="0" cy="0"/>
        </a:xfrm>
      </p:grpSpPr>
      <p:sp>
        <p:nvSpPr>
          <p:cNvPr id="2139" name="Rounded Rectangle"/>
          <p:cNvSpPr/>
          <p:nvPr/>
        </p:nvSpPr>
        <p:spPr>
          <a:xfrm>
            <a:off x="537006" y="1278723"/>
            <a:ext cx="11509774" cy="11929279"/>
          </a:xfrm>
          <a:prstGeom prst="roundRect">
            <a:avLst>
              <a:gd name="adj" fmla="val 1724"/>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40" name="Rounded Rectangle"/>
          <p:cNvSpPr/>
          <p:nvPr/>
        </p:nvSpPr>
        <p:spPr>
          <a:xfrm>
            <a:off x="12312656" y="1278723"/>
            <a:ext cx="11509773" cy="11929279"/>
          </a:xfrm>
          <a:prstGeom prst="roundRect">
            <a:avLst>
              <a:gd name="adj" fmla="val 1724"/>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41" name="Body Level One…"/>
          <p:cNvSpPr txBox="1"/>
          <p:nvPr>
            <p:ph type="body" sz="quarter" idx="1"/>
          </p:nvPr>
        </p:nvSpPr>
        <p:spPr>
          <a:xfrm>
            <a:off x="1906819" y="6058141"/>
            <a:ext cx="8770151" cy="2370457"/>
          </a:xfrm>
          <a:prstGeom prst="rect">
            <a:avLst/>
          </a:prstGeom>
        </p:spPr>
        <p:txBody>
          <a:bodyPr/>
          <a:lstStyle>
            <a:lvl1pPr algn="ctr">
              <a:lnSpc>
                <a:spcPct val="110000"/>
              </a:lnSpc>
              <a:defRPr spc="-450" sz="15000">
                <a:solidFill>
                  <a:srgbClr val="FFFFFF">
                    <a:alpha val="50000"/>
                  </a:srgbClr>
                </a:solidFill>
              </a:defRPr>
            </a:lvl1pPr>
            <a:lvl2pPr algn="ctr">
              <a:lnSpc>
                <a:spcPct val="110000"/>
              </a:lnSpc>
              <a:defRPr spc="-450" sz="15000">
                <a:solidFill>
                  <a:srgbClr val="FFFFFF">
                    <a:alpha val="50000"/>
                  </a:srgbClr>
                </a:solidFill>
              </a:defRPr>
            </a:lvl2pPr>
            <a:lvl3pPr algn="ctr">
              <a:lnSpc>
                <a:spcPct val="110000"/>
              </a:lnSpc>
              <a:defRPr spc="-450" sz="15000">
                <a:solidFill>
                  <a:srgbClr val="FFFFFF">
                    <a:alpha val="50000"/>
                  </a:srgbClr>
                </a:solidFill>
              </a:defRPr>
            </a:lvl3pPr>
            <a:lvl4pPr algn="ctr">
              <a:lnSpc>
                <a:spcPct val="110000"/>
              </a:lnSpc>
              <a:defRPr spc="-450" sz="15000">
                <a:solidFill>
                  <a:srgbClr val="FFFFFF">
                    <a:alpha val="50000"/>
                  </a:srgbClr>
                </a:solidFill>
              </a:defRPr>
            </a:lvl4pPr>
            <a:lvl5pPr algn="ctr">
              <a:lnSpc>
                <a:spcPct val="110000"/>
              </a:lnSpc>
              <a:defRPr spc="-450" sz="15000">
                <a:solidFill>
                  <a:srgbClr val="FFFFFF">
                    <a:alpha val="50000"/>
                  </a:srgbClr>
                </a:solidFill>
              </a:defRPr>
            </a:lvl5pPr>
          </a:lstStyle>
          <a:p>
            <a:pPr/>
            <a:r>
              <a:t>Body Level One</a:t>
            </a:r>
          </a:p>
          <a:p>
            <a:pPr lvl="1"/>
            <a:r>
              <a:t>Body Level Two</a:t>
            </a:r>
          </a:p>
          <a:p>
            <a:pPr lvl="2"/>
            <a:r>
              <a:t>Body Level Three</a:t>
            </a:r>
          </a:p>
          <a:p>
            <a:pPr lvl="3"/>
            <a:r>
              <a:t>Body Level Four</a:t>
            </a:r>
          </a:p>
          <a:p>
            <a:pPr lvl="4"/>
            <a:r>
              <a:t>Body Level Five</a:t>
            </a:r>
          </a:p>
        </p:txBody>
      </p:sp>
      <p:sp>
        <p:nvSpPr>
          <p:cNvPr id="2142" name="Georgia"/>
          <p:cNvSpPr txBox="1"/>
          <p:nvPr>
            <p:ph type="body" sz="quarter" idx="21"/>
          </p:nvPr>
        </p:nvSpPr>
        <p:spPr>
          <a:xfrm>
            <a:off x="13682468" y="6058141"/>
            <a:ext cx="8770151" cy="2273302"/>
          </a:xfrm>
          <a:prstGeom prst="rect">
            <a:avLst/>
          </a:prstGeom>
        </p:spPr>
        <p:txBody>
          <a:bodyPr/>
          <a:lstStyle/>
          <a:p>
            <a:pPr algn="ctr">
              <a:lnSpc>
                <a:spcPct val="110000"/>
              </a:lnSpc>
              <a:defRPr sz="15000">
                <a:solidFill>
                  <a:srgbClr val="FFFFFF">
                    <a:alpha val="50000"/>
                  </a:srgbClr>
                </a:solidFill>
                <a:latin typeface="Georgia"/>
                <a:ea typeface="Georgia"/>
                <a:cs typeface="Georgia"/>
                <a:sym typeface="Georgia"/>
              </a:defRPr>
            </a:pPr>
          </a:p>
        </p:txBody>
      </p:sp>
      <p:sp>
        <p:nvSpPr>
          <p:cNvPr id="2143" name="Text Placeholder 14"/>
          <p:cNvSpPr/>
          <p:nvPr>
            <p:ph type="body" sz="quarter" idx="22" hasCustomPrompt="1"/>
          </p:nvPr>
        </p:nvSpPr>
        <p:spPr>
          <a:xfrm>
            <a:off x="3693778" y="2082375"/>
            <a:ext cx="5196235" cy="400111"/>
          </a:xfrm>
          <a:prstGeom prst="rect">
            <a:avLst/>
          </a:prstGeom>
        </p:spPr>
        <p:txBody>
          <a:bodyPr/>
          <a:lstStyle>
            <a:lvl1pPr algn="ctr">
              <a:defRPr sz="2000">
                <a:solidFill>
                  <a:srgbClr val="FFFFFF"/>
                </a:solidFill>
              </a:defRPr>
            </a:lvl1pPr>
          </a:lstStyle>
          <a:p>
            <a:pPr/>
            <a:r>
              <a:t>Primary typeface</a:t>
            </a:r>
          </a:p>
        </p:txBody>
      </p:sp>
      <p:sp>
        <p:nvSpPr>
          <p:cNvPr id="2144" name="Text Placeholder 14"/>
          <p:cNvSpPr/>
          <p:nvPr>
            <p:ph type="body" sz="quarter" idx="23" hasCustomPrompt="1"/>
          </p:nvPr>
        </p:nvSpPr>
        <p:spPr>
          <a:xfrm>
            <a:off x="15469424" y="2082375"/>
            <a:ext cx="5196235" cy="400111"/>
          </a:xfrm>
          <a:prstGeom prst="rect">
            <a:avLst/>
          </a:prstGeom>
        </p:spPr>
        <p:txBody>
          <a:bodyPr/>
          <a:lstStyle>
            <a:lvl1pPr algn="ctr">
              <a:defRPr sz="2000">
                <a:solidFill>
                  <a:srgbClr val="FFFFFF"/>
                </a:solidFill>
              </a:defRPr>
            </a:lvl1pPr>
          </a:lstStyle>
          <a:p>
            <a:pPr/>
            <a:r>
              <a:t>Secondary typeface</a:t>
            </a:r>
          </a:p>
        </p:txBody>
      </p:sp>
      <p:sp>
        <p:nvSpPr>
          <p:cNvPr id="2145" name="Text Placeholder 14"/>
          <p:cNvSpPr/>
          <p:nvPr>
            <p:ph type="body" sz="quarter" idx="24"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14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p:spTree>
      <p:nvGrpSpPr>
        <p:cNvPr id="1" name=""/>
        <p:cNvGrpSpPr/>
        <p:nvPr/>
      </p:nvGrpSpPr>
      <p:grpSpPr>
        <a:xfrm>
          <a:off x="0" y="0"/>
          <a:ext cx="0" cy="0"/>
          <a:chOff x="0" y="0"/>
          <a:chExt cx="0" cy="0"/>
        </a:xfrm>
      </p:grpSpPr>
      <p:sp>
        <p:nvSpPr>
          <p:cNvPr id="2153" name="Body Level One…"/>
          <p:cNvSpPr txBox="1"/>
          <p:nvPr>
            <p:ph type="body" idx="1" hasCustomPrompt="1"/>
          </p:nvPr>
        </p:nvSpPr>
        <p:spPr>
          <a:xfrm>
            <a:off x="537006" y="5909924"/>
            <a:ext cx="23267299" cy="7819538"/>
          </a:xfrm>
          <a:prstGeom prst="rect">
            <a:avLst/>
          </a:prstGeom>
        </p:spPr>
        <p:txBody>
          <a:bodyPr anchor="b"/>
          <a:lstStyle>
            <a:lvl1pPr>
              <a:lnSpc>
                <a:spcPct val="70000"/>
              </a:lnSpc>
              <a:defRPr spc="-880" sz="29500">
                <a:solidFill>
                  <a:srgbClr val="808080"/>
                </a:solidFill>
              </a:defRPr>
            </a:lvl1pPr>
            <a:lvl2pPr>
              <a:lnSpc>
                <a:spcPct val="70000"/>
              </a:lnSpc>
              <a:defRPr spc="-880" sz="29500">
                <a:solidFill>
                  <a:srgbClr val="808080"/>
                </a:solidFill>
              </a:defRPr>
            </a:lvl2pPr>
            <a:lvl3pPr>
              <a:lnSpc>
                <a:spcPct val="70000"/>
              </a:lnSpc>
              <a:defRPr spc="-880" sz="29500">
                <a:solidFill>
                  <a:srgbClr val="808080"/>
                </a:solidFill>
              </a:defRPr>
            </a:lvl3pPr>
            <a:lvl4pPr>
              <a:lnSpc>
                <a:spcPct val="70000"/>
              </a:lnSpc>
              <a:defRPr spc="-880" sz="29500">
                <a:solidFill>
                  <a:srgbClr val="808080"/>
                </a:solidFill>
              </a:defRPr>
            </a:lvl4pPr>
            <a:lvl5pPr>
              <a:lnSpc>
                <a:spcPct val="70000"/>
              </a:lnSpc>
              <a:defRPr spc="-880" sz="29500">
                <a:solidFill>
                  <a:srgbClr val="808080"/>
                </a:solidFill>
              </a:defRPr>
            </a:lvl5pPr>
          </a:lstStyle>
          <a:p>
            <a:pPr/>
            <a:r>
              <a:t>HelveticaNeue Medium</a:t>
            </a:r>
          </a:p>
          <a:p>
            <a:pPr lvl="1"/>
            <a:r>
              <a:t/>
            </a:r>
          </a:p>
          <a:p>
            <a:pPr lvl="2"/>
            <a:r>
              <a:t/>
            </a:r>
          </a:p>
          <a:p>
            <a:pPr lvl="3"/>
            <a:r>
              <a:t/>
            </a:r>
          </a:p>
          <a:p>
            <a:pPr lvl="4"/>
            <a:r>
              <a:t/>
            </a:r>
          </a:p>
        </p:txBody>
      </p:sp>
      <p:sp>
        <p:nvSpPr>
          <p:cNvPr id="2154" name="Text Placeholder 14"/>
          <p:cNvSpPr/>
          <p:nvPr>
            <p:ph type="body" sz="quarter" idx="21"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55"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lvl1pPr>
          </a:lstStyle>
          <a:p>
            <a:pPr/>
            <a:r>
              <a:t>Primary typeface</a:t>
            </a:r>
          </a:p>
        </p:txBody>
      </p:sp>
      <p:sp>
        <p:nvSpPr>
          <p:cNvPr id="21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57"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 Grey">
    <p:bg>
      <p:bgPr>
        <a:solidFill>
          <a:srgbClr val="CCCDD1"/>
        </a:solidFill>
      </p:bgPr>
    </p:bg>
    <p:spTree>
      <p:nvGrpSpPr>
        <p:cNvPr id="1" name=""/>
        <p:cNvGrpSpPr/>
        <p:nvPr/>
      </p:nvGrpSpPr>
      <p:grpSpPr>
        <a:xfrm>
          <a:off x="0" y="0"/>
          <a:ext cx="0" cy="0"/>
          <a:chOff x="0" y="0"/>
          <a:chExt cx="0" cy="0"/>
        </a:xfrm>
      </p:grpSpPr>
      <p:sp>
        <p:nvSpPr>
          <p:cNvPr id="2164" name="Body Level One…"/>
          <p:cNvSpPr txBox="1"/>
          <p:nvPr>
            <p:ph type="body" sz="quarter" idx="1" hasCustomPrompt="1"/>
          </p:nvPr>
        </p:nvSpPr>
        <p:spPr>
          <a:xfrm>
            <a:off x="537005" y="503939"/>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Typography</a:t>
            </a:r>
          </a:p>
          <a:p>
            <a:pPr lvl="1"/>
            <a:r>
              <a:t/>
            </a:r>
          </a:p>
          <a:p>
            <a:pPr lvl="2"/>
            <a:r>
              <a:t/>
            </a:r>
          </a:p>
          <a:p>
            <a:pPr lvl="3"/>
            <a:r>
              <a:t/>
            </a:r>
          </a:p>
          <a:p>
            <a:pPr lvl="4"/>
            <a:r>
              <a:t/>
            </a:r>
          </a:p>
        </p:txBody>
      </p:sp>
      <p:sp>
        <p:nvSpPr>
          <p:cNvPr id="2165"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solidFill>
                  <a:srgbClr val="FFFFFF"/>
                </a:solidFill>
              </a:defRPr>
            </a:lvl1pPr>
          </a:lstStyle>
          <a:p>
            <a:pPr/>
            <a:r>
              <a:t>Primary typeface</a:t>
            </a:r>
          </a:p>
        </p:txBody>
      </p:sp>
      <p:sp>
        <p:nvSpPr>
          <p:cNvPr id="216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67" name="Text Placeholder 14"/>
          <p:cNvSpPr/>
          <p:nvPr>
            <p:ph type="body" idx="21" hasCustomPrompt="1"/>
          </p:nvPr>
        </p:nvSpPr>
        <p:spPr>
          <a:xfrm>
            <a:off x="537007" y="5909924"/>
            <a:ext cx="23267298" cy="7819537"/>
          </a:xfrm>
          <a:prstGeom prst="rect">
            <a:avLst/>
          </a:prstGeom>
        </p:spPr>
        <p:txBody>
          <a:bodyPr anchor="b"/>
          <a:lstStyle>
            <a:lvl1pPr>
              <a:lnSpc>
                <a:spcPct val="70000"/>
              </a:lnSpc>
              <a:defRPr spc="-900" sz="29500">
                <a:solidFill>
                  <a:srgbClr val="F2F2F2"/>
                </a:solidFill>
              </a:defRPr>
            </a:lvl1pPr>
          </a:lstStyle>
          <a:p>
            <a:pPr/>
            <a:r>
              <a:t>Helvetica Neue Medium</a:t>
            </a:r>
          </a:p>
        </p:txBody>
      </p:sp>
      <p:sp>
        <p:nvSpPr>
          <p:cNvPr id="2168"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solidFill>
                  <a:srgbClr val="FFFFFF"/>
                </a:solidFill>
              </a:defRPr>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 Black">
    <p:bg>
      <p:bgPr>
        <a:solidFill>
          <a:srgbClr val="000000"/>
        </a:solidFill>
      </p:bgPr>
    </p:bg>
    <p:spTree>
      <p:nvGrpSpPr>
        <p:cNvPr id="1" name=""/>
        <p:cNvGrpSpPr/>
        <p:nvPr/>
      </p:nvGrpSpPr>
      <p:grpSpPr>
        <a:xfrm>
          <a:off x="0" y="0"/>
          <a:ext cx="0" cy="0"/>
          <a:chOff x="0" y="0"/>
          <a:chExt cx="0" cy="0"/>
        </a:xfrm>
      </p:grpSpPr>
      <p:sp>
        <p:nvSpPr>
          <p:cNvPr id="2175" name="Body Level One…"/>
          <p:cNvSpPr txBox="1"/>
          <p:nvPr>
            <p:ph type="body" sz="quarter" idx="1" hasCustomPrompt="1"/>
          </p:nvPr>
        </p:nvSpPr>
        <p:spPr>
          <a:xfrm>
            <a:off x="537005" y="503939"/>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Typography</a:t>
            </a:r>
          </a:p>
          <a:p>
            <a:pPr lvl="1"/>
            <a:r>
              <a:t/>
            </a:r>
          </a:p>
          <a:p>
            <a:pPr lvl="2"/>
            <a:r>
              <a:t/>
            </a:r>
          </a:p>
          <a:p>
            <a:pPr lvl="3"/>
            <a:r>
              <a:t/>
            </a:r>
          </a:p>
          <a:p>
            <a:pPr lvl="4"/>
            <a:r>
              <a:t/>
            </a:r>
          </a:p>
        </p:txBody>
      </p:sp>
      <p:sp>
        <p:nvSpPr>
          <p:cNvPr id="2176"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solidFill>
                  <a:srgbClr val="FFFFFF"/>
                </a:solidFill>
              </a:defRPr>
            </a:lvl1pPr>
          </a:lstStyle>
          <a:p>
            <a:pPr/>
            <a:r>
              <a:t>Primary typeface</a:t>
            </a:r>
          </a:p>
        </p:txBody>
      </p:sp>
      <p:sp>
        <p:nvSpPr>
          <p:cNvPr id="21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78" name="Text Placeholder 14"/>
          <p:cNvSpPr/>
          <p:nvPr>
            <p:ph type="body" idx="21" hasCustomPrompt="1"/>
          </p:nvPr>
        </p:nvSpPr>
        <p:spPr>
          <a:xfrm>
            <a:off x="537007" y="5909924"/>
            <a:ext cx="23267298" cy="7819537"/>
          </a:xfrm>
          <a:prstGeom prst="rect">
            <a:avLst/>
          </a:prstGeom>
        </p:spPr>
        <p:txBody>
          <a:bodyPr anchor="b"/>
          <a:lstStyle>
            <a:lvl1pPr>
              <a:lnSpc>
                <a:spcPct val="70000"/>
              </a:lnSpc>
              <a:defRPr spc="-900" sz="29500">
                <a:solidFill>
                  <a:srgbClr val="808080"/>
                </a:solidFill>
              </a:defRPr>
            </a:lvl1pPr>
          </a:lstStyle>
          <a:p>
            <a:pPr/>
            <a:r>
              <a:t>Helvetica Neue Medium</a:t>
            </a:r>
          </a:p>
        </p:txBody>
      </p:sp>
      <p:sp>
        <p:nvSpPr>
          <p:cNvPr id="2179"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solidFill>
                  <a:srgbClr val="FFFFFF"/>
                </a:solidFill>
              </a:defRPr>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p:spTree>
      <p:nvGrpSpPr>
        <p:cNvPr id="1" name=""/>
        <p:cNvGrpSpPr/>
        <p:nvPr/>
      </p:nvGrpSpPr>
      <p:grpSpPr>
        <a:xfrm>
          <a:off x="0" y="0"/>
          <a:ext cx="0" cy="0"/>
          <a:chOff x="0" y="0"/>
          <a:chExt cx="0" cy="0"/>
        </a:xfrm>
      </p:grpSpPr>
      <p:sp>
        <p:nvSpPr>
          <p:cNvPr id="218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187"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lvl1pPr>
            <a:lvl2pPr>
              <a:lnSpc>
                <a:spcPct val="90000"/>
              </a:lnSpc>
              <a:defRPr spc="-100" sz="3400"/>
            </a:lvl2pPr>
            <a:lvl3pPr>
              <a:lnSpc>
                <a:spcPct val="90000"/>
              </a:lnSpc>
              <a:defRPr spc="-100" sz="3400"/>
            </a:lvl3pPr>
            <a:lvl4pPr>
              <a:lnSpc>
                <a:spcPct val="90000"/>
              </a:lnSpc>
              <a:defRPr spc="-100" sz="3400"/>
            </a:lvl4pPr>
            <a:lvl5pPr>
              <a:lnSpc>
                <a:spcPct val="90000"/>
              </a:lnSpc>
              <a:defRPr spc="-100" sz="3400"/>
            </a:lvl5pPr>
          </a:lstStyle>
          <a:p>
            <a:pPr/>
            <a:r>
              <a:t>Primary typeface</a:t>
            </a:r>
          </a:p>
          <a:p>
            <a:pPr lvl="1"/>
            <a:r>
              <a:t/>
            </a:r>
          </a:p>
          <a:p>
            <a:pPr lvl="2"/>
            <a:r>
              <a:t/>
            </a:r>
          </a:p>
          <a:p>
            <a:pPr lvl="3"/>
            <a:r>
              <a:t/>
            </a:r>
          </a:p>
          <a:p>
            <a:pPr lvl="4"/>
            <a:r>
              <a:t/>
            </a:r>
          </a:p>
        </p:txBody>
      </p:sp>
      <p:sp>
        <p:nvSpPr>
          <p:cNvPr id="2188" name="Text Placeholder 14"/>
          <p:cNvSpPr/>
          <p:nvPr>
            <p:ph type="body" sz="quarter" idx="21"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189"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190"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92"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lvl1pPr>
          </a:lstStyle>
          <a:p>
            <a:pPr/>
            <a:r>
              <a:t>Helvetica Neue
Medium
Regular</a:t>
            </a:r>
          </a:p>
        </p:txBody>
      </p:sp>
      <p:sp>
        <p:nvSpPr>
          <p:cNvPr id="2193"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 Grey">
    <p:bg>
      <p:bgPr>
        <a:solidFill>
          <a:srgbClr val="CCCDD1"/>
        </a:solidFill>
      </p:bgPr>
    </p:bg>
    <p:spTree>
      <p:nvGrpSpPr>
        <p:cNvPr id="1" name=""/>
        <p:cNvGrpSpPr/>
        <p:nvPr/>
      </p:nvGrpSpPr>
      <p:grpSpPr>
        <a:xfrm>
          <a:off x="0" y="0"/>
          <a:ext cx="0" cy="0"/>
          <a:chOff x="0" y="0"/>
          <a:chExt cx="0" cy="0"/>
        </a:xfrm>
      </p:grpSpPr>
      <p:sp>
        <p:nvSpPr>
          <p:cNvPr id="2200"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01"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Primary typeface</a:t>
            </a:r>
          </a:p>
          <a:p>
            <a:pPr lvl="1"/>
            <a:r>
              <a:t/>
            </a:r>
          </a:p>
          <a:p>
            <a:pPr lvl="2"/>
            <a:r>
              <a:t/>
            </a:r>
          </a:p>
          <a:p>
            <a:pPr lvl="3"/>
            <a:r>
              <a:t/>
            </a:r>
          </a:p>
          <a:p>
            <a:pPr lvl="4"/>
            <a:r>
              <a:t/>
            </a:r>
          </a:p>
        </p:txBody>
      </p:sp>
      <p:sp>
        <p:nvSpPr>
          <p:cNvPr id="2202"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03"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2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05"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
        <p:nvSpPr>
          <p:cNvPr id="2206"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solidFill>
                  <a:srgbClr val="FFFFFF"/>
                </a:solidFill>
              </a:defRPr>
            </a:lvl1pPr>
          </a:lstStyle>
          <a:p>
            <a:pPr/>
            <a:r>
              <a:t>Helvetica Neue
Medium
Regular</a:t>
            </a:r>
          </a:p>
        </p:txBody>
      </p:sp>
      <p:sp>
        <p:nvSpPr>
          <p:cNvPr id="2207"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 Dark">
    <p:bg>
      <p:bgPr>
        <a:solidFill>
          <a:srgbClr val="000000"/>
        </a:solidFill>
      </p:bgPr>
    </p:bg>
    <p:spTree>
      <p:nvGrpSpPr>
        <p:cNvPr id="1" name=""/>
        <p:cNvGrpSpPr/>
        <p:nvPr/>
      </p:nvGrpSpPr>
      <p:grpSpPr>
        <a:xfrm>
          <a:off x="0" y="0"/>
          <a:ext cx="0" cy="0"/>
          <a:chOff x="0" y="0"/>
          <a:chExt cx="0" cy="0"/>
        </a:xfrm>
      </p:grpSpPr>
      <p:sp>
        <p:nvSpPr>
          <p:cNvPr id="22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2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2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 Black">
    <p:bg>
      <p:bgPr>
        <a:solidFill>
          <a:srgbClr val="000000"/>
        </a:solidFill>
      </p:bgPr>
    </p:bg>
    <p:spTree>
      <p:nvGrpSpPr>
        <p:cNvPr id="1" name=""/>
        <p:cNvGrpSpPr/>
        <p:nvPr/>
      </p:nvGrpSpPr>
      <p:grpSpPr>
        <a:xfrm>
          <a:off x="0" y="0"/>
          <a:ext cx="0" cy="0"/>
          <a:chOff x="0" y="0"/>
          <a:chExt cx="0" cy="0"/>
        </a:xfrm>
      </p:grpSpPr>
      <p:sp>
        <p:nvSpPr>
          <p:cNvPr id="2214"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15"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Primary typeface</a:t>
            </a:r>
          </a:p>
          <a:p>
            <a:pPr lvl="1"/>
            <a:r>
              <a:t/>
            </a:r>
          </a:p>
          <a:p>
            <a:pPr lvl="2"/>
            <a:r>
              <a:t/>
            </a:r>
          </a:p>
          <a:p>
            <a:pPr lvl="3"/>
            <a:r>
              <a:t/>
            </a:r>
          </a:p>
          <a:p>
            <a:pPr lvl="4"/>
            <a:r>
              <a:t/>
            </a:r>
          </a:p>
        </p:txBody>
      </p:sp>
      <p:sp>
        <p:nvSpPr>
          <p:cNvPr id="221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17"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218"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
        <p:nvSpPr>
          <p:cNvPr id="2219"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220"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solidFill>
                  <a:srgbClr val="FFFFFF"/>
                </a:solidFill>
              </a:defRPr>
            </a:lvl1pPr>
          </a:lstStyle>
          <a:p>
            <a:pPr/>
            <a:r>
              <a:t>Helvetica Neue
Medium
Regular</a:t>
            </a:r>
          </a:p>
        </p:txBody>
      </p:sp>
      <p:sp>
        <p:nvSpPr>
          <p:cNvPr id="2221"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p:spTree>
      <p:nvGrpSpPr>
        <p:cNvPr id="1" name=""/>
        <p:cNvGrpSpPr/>
        <p:nvPr/>
      </p:nvGrpSpPr>
      <p:grpSpPr>
        <a:xfrm>
          <a:off x="0" y="0"/>
          <a:ext cx="0" cy="0"/>
          <a:chOff x="0" y="0"/>
          <a:chExt cx="0" cy="0"/>
        </a:xfrm>
      </p:grpSpPr>
      <p:sp>
        <p:nvSpPr>
          <p:cNvPr id="2228"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29"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latin typeface="Georgia"/>
                <a:ea typeface="Georgia"/>
                <a:cs typeface="Georgia"/>
                <a:sym typeface="Georgia"/>
              </a:defRPr>
            </a:lvl1pPr>
            <a:lvl2pPr>
              <a:lnSpc>
                <a:spcPct val="90000"/>
              </a:lnSpc>
              <a:defRPr spc="-560" sz="18500">
                <a:latin typeface="Georgia"/>
                <a:ea typeface="Georgia"/>
                <a:cs typeface="Georgia"/>
                <a:sym typeface="Georgia"/>
              </a:defRPr>
            </a:lvl2pPr>
            <a:lvl3pPr>
              <a:lnSpc>
                <a:spcPct val="90000"/>
              </a:lnSpc>
              <a:defRPr spc="-560" sz="18500">
                <a:latin typeface="Georgia"/>
                <a:ea typeface="Georgia"/>
                <a:cs typeface="Georgia"/>
                <a:sym typeface="Georgia"/>
              </a:defRPr>
            </a:lvl3pPr>
            <a:lvl4pPr>
              <a:lnSpc>
                <a:spcPct val="90000"/>
              </a:lnSpc>
              <a:defRPr spc="-560" sz="18500">
                <a:latin typeface="Georgia"/>
                <a:ea typeface="Georgia"/>
                <a:cs typeface="Georgia"/>
                <a:sym typeface="Georgia"/>
              </a:defRPr>
            </a:lvl4pPr>
            <a:lvl5pPr>
              <a:lnSpc>
                <a:spcPct val="90000"/>
              </a:lnSpc>
              <a:defRPr spc="-560" sz="18500">
                <a:latin typeface="Georgia"/>
                <a:ea typeface="Georgia"/>
                <a:cs typeface="Georgia"/>
                <a:sym typeface="Georgia"/>
              </a:defRPr>
            </a:lvl5pPr>
          </a:lstStyle>
          <a:p>
            <a:pPr/>
            <a:r>
              <a:t>Georgia</a:t>
            </a:r>
          </a:p>
          <a:p>
            <a:pPr lvl="1"/>
            <a:r>
              <a:t/>
            </a:r>
          </a:p>
          <a:p>
            <a:pPr lvl="2"/>
            <a:r>
              <a:t/>
            </a:r>
          </a:p>
          <a:p>
            <a:pPr lvl="3"/>
            <a:r>
              <a:t/>
            </a:r>
          </a:p>
          <a:p>
            <a:pPr lvl="4"/>
            <a:r>
              <a:t/>
            </a:r>
          </a:p>
        </p:txBody>
      </p:sp>
      <p:sp>
        <p:nvSpPr>
          <p:cNvPr id="2230"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lvl1pPr>
          </a:lstStyle>
          <a:p>
            <a:pPr/>
            <a:r>
              <a:t>Secondary typeface</a:t>
            </a:r>
          </a:p>
        </p:txBody>
      </p:sp>
      <p:sp>
        <p:nvSpPr>
          <p:cNvPr id="2231"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32"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23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34" name="Text Placeholder 14"/>
          <p:cNvSpPr/>
          <p:nvPr>
            <p:ph type="body" sz="quarter" idx="24"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 Grey">
    <p:bg>
      <p:bgPr>
        <a:solidFill>
          <a:srgbClr val="CCCDD1"/>
        </a:solidFill>
      </p:bgPr>
    </p:bg>
    <p:spTree>
      <p:nvGrpSpPr>
        <p:cNvPr id="1" name=""/>
        <p:cNvGrpSpPr/>
        <p:nvPr/>
      </p:nvGrpSpPr>
      <p:grpSpPr>
        <a:xfrm>
          <a:off x="0" y="0"/>
          <a:ext cx="0" cy="0"/>
          <a:chOff x="0" y="0"/>
          <a:chExt cx="0" cy="0"/>
        </a:xfrm>
      </p:grpSpPr>
      <p:sp>
        <p:nvSpPr>
          <p:cNvPr id="2241"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4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43"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solidFill>
                  <a:srgbClr val="FFFFFF"/>
                </a:solidFill>
                <a:latin typeface="Georgia"/>
                <a:ea typeface="Georgia"/>
                <a:cs typeface="Georgia"/>
                <a:sym typeface="Georgia"/>
              </a:defRPr>
            </a:lvl1pPr>
            <a:lvl2pPr>
              <a:lnSpc>
                <a:spcPct val="90000"/>
              </a:lnSpc>
              <a:defRPr spc="-560" sz="18500">
                <a:solidFill>
                  <a:srgbClr val="FFFFFF"/>
                </a:solidFill>
                <a:latin typeface="Georgia"/>
                <a:ea typeface="Georgia"/>
                <a:cs typeface="Georgia"/>
                <a:sym typeface="Georgia"/>
              </a:defRPr>
            </a:lvl2pPr>
            <a:lvl3pPr>
              <a:lnSpc>
                <a:spcPct val="90000"/>
              </a:lnSpc>
              <a:defRPr spc="-560" sz="18500">
                <a:solidFill>
                  <a:srgbClr val="FFFFFF"/>
                </a:solidFill>
                <a:latin typeface="Georgia"/>
                <a:ea typeface="Georgia"/>
                <a:cs typeface="Georgia"/>
                <a:sym typeface="Georgia"/>
              </a:defRPr>
            </a:lvl3pPr>
            <a:lvl4pPr>
              <a:lnSpc>
                <a:spcPct val="90000"/>
              </a:lnSpc>
              <a:defRPr spc="-560" sz="18500">
                <a:solidFill>
                  <a:srgbClr val="FFFFFF"/>
                </a:solidFill>
                <a:latin typeface="Georgia"/>
                <a:ea typeface="Georgia"/>
                <a:cs typeface="Georgia"/>
                <a:sym typeface="Georgia"/>
              </a:defRPr>
            </a:lvl4pPr>
            <a:lvl5pPr>
              <a:lnSpc>
                <a:spcPct val="90000"/>
              </a:lnSpc>
              <a:defRPr spc="-560" sz="18500">
                <a:solidFill>
                  <a:srgbClr val="FFFFFF"/>
                </a:solidFill>
                <a:latin typeface="Georgia"/>
                <a:ea typeface="Georgia"/>
                <a:cs typeface="Georgia"/>
                <a:sym typeface="Georgia"/>
              </a:defRPr>
            </a:lvl5pPr>
          </a:lstStyle>
          <a:p>
            <a:pPr/>
            <a:r>
              <a:t>Georgia</a:t>
            </a:r>
          </a:p>
          <a:p>
            <a:pPr lvl="1"/>
            <a:r>
              <a:t/>
            </a:r>
          </a:p>
          <a:p>
            <a:pPr lvl="2"/>
            <a:r>
              <a:t/>
            </a:r>
          </a:p>
          <a:p>
            <a:pPr lvl="3"/>
            <a:r>
              <a:t/>
            </a:r>
          </a:p>
          <a:p>
            <a:pPr lvl="4"/>
            <a:r>
              <a:t/>
            </a:r>
          </a:p>
        </p:txBody>
      </p:sp>
      <p:sp>
        <p:nvSpPr>
          <p:cNvPr id="2244"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Secondary typeface</a:t>
            </a:r>
          </a:p>
        </p:txBody>
      </p:sp>
      <p:sp>
        <p:nvSpPr>
          <p:cNvPr id="2245"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46"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247" name="Text Placeholder 14"/>
          <p:cNvSpPr/>
          <p:nvPr>
            <p:ph type="body" sz="quarter" idx="24" hasCustomPrompt="1"/>
          </p:nvPr>
        </p:nvSpPr>
        <p:spPr>
          <a:xfrm>
            <a:off x="7444847"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 Black">
    <p:bg>
      <p:bgPr>
        <a:solidFill>
          <a:srgbClr val="000000"/>
        </a:solidFill>
      </p:bgPr>
    </p:bg>
    <p:spTree>
      <p:nvGrpSpPr>
        <p:cNvPr id="1" name=""/>
        <p:cNvGrpSpPr/>
        <p:nvPr/>
      </p:nvGrpSpPr>
      <p:grpSpPr>
        <a:xfrm>
          <a:off x="0" y="0"/>
          <a:ext cx="0" cy="0"/>
          <a:chOff x="0" y="0"/>
          <a:chExt cx="0" cy="0"/>
        </a:xfrm>
      </p:grpSpPr>
      <p:sp>
        <p:nvSpPr>
          <p:cNvPr id="2254"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56"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solidFill>
                  <a:srgbClr val="FFFFFF"/>
                </a:solidFill>
                <a:latin typeface="Georgia"/>
                <a:ea typeface="Georgia"/>
                <a:cs typeface="Georgia"/>
                <a:sym typeface="Georgia"/>
              </a:defRPr>
            </a:lvl1pPr>
            <a:lvl2pPr>
              <a:lnSpc>
                <a:spcPct val="90000"/>
              </a:lnSpc>
              <a:defRPr spc="-560" sz="18500">
                <a:solidFill>
                  <a:srgbClr val="FFFFFF"/>
                </a:solidFill>
                <a:latin typeface="Georgia"/>
                <a:ea typeface="Georgia"/>
                <a:cs typeface="Georgia"/>
                <a:sym typeface="Georgia"/>
              </a:defRPr>
            </a:lvl2pPr>
            <a:lvl3pPr>
              <a:lnSpc>
                <a:spcPct val="90000"/>
              </a:lnSpc>
              <a:defRPr spc="-560" sz="18500">
                <a:solidFill>
                  <a:srgbClr val="FFFFFF"/>
                </a:solidFill>
                <a:latin typeface="Georgia"/>
                <a:ea typeface="Georgia"/>
                <a:cs typeface="Georgia"/>
                <a:sym typeface="Georgia"/>
              </a:defRPr>
            </a:lvl3pPr>
            <a:lvl4pPr>
              <a:lnSpc>
                <a:spcPct val="90000"/>
              </a:lnSpc>
              <a:defRPr spc="-560" sz="18500">
                <a:solidFill>
                  <a:srgbClr val="FFFFFF"/>
                </a:solidFill>
                <a:latin typeface="Georgia"/>
                <a:ea typeface="Georgia"/>
                <a:cs typeface="Georgia"/>
                <a:sym typeface="Georgia"/>
              </a:defRPr>
            </a:lvl4pPr>
            <a:lvl5pPr>
              <a:lnSpc>
                <a:spcPct val="90000"/>
              </a:lnSpc>
              <a:defRPr spc="-560" sz="18500">
                <a:solidFill>
                  <a:srgbClr val="FFFFFF"/>
                </a:solidFill>
                <a:latin typeface="Georgia"/>
                <a:ea typeface="Georgia"/>
                <a:cs typeface="Georgia"/>
                <a:sym typeface="Georgia"/>
              </a:defRPr>
            </a:lvl5pPr>
          </a:lstStyle>
          <a:p>
            <a:pPr/>
            <a:r>
              <a:t>Georgia</a:t>
            </a:r>
          </a:p>
          <a:p>
            <a:pPr lvl="1"/>
            <a:r>
              <a:t/>
            </a:r>
          </a:p>
          <a:p>
            <a:pPr lvl="2"/>
            <a:r>
              <a:t/>
            </a:r>
          </a:p>
          <a:p>
            <a:pPr lvl="3"/>
            <a:r>
              <a:t/>
            </a:r>
          </a:p>
          <a:p>
            <a:pPr lvl="4"/>
            <a:r>
              <a:t/>
            </a:r>
          </a:p>
        </p:txBody>
      </p:sp>
      <p:sp>
        <p:nvSpPr>
          <p:cNvPr id="2257"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Secondary typeface</a:t>
            </a:r>
          </a:p>
        </p:txBody>
      </p:sp>
      <p:sp>
        <p:nvSpPr>
          <p:cNvPr id="2258"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259"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260"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p:spTree>
      <p:nvGrpSpPr>
        <p:cNvPr id="1" name=""/>
        <p:cNvGrpSpPr/>
        <p:nvPr/>
      </p:nvGrpSpPr>
      <p:grpSpPr>
        <a:xfrm>
          <a:off x="0" y="0"/>
          <a:ext cx="0" cy="0"/>
          <a:chOff x="0" y="0"/>
          <a:chExt cx="0" cy="0"/>
        </a:xfrm>
      </p:grpSpPr>
      <p:sp>
        <p:nvSpPr>
          <p:cNvPr id="226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68"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lvl1pPr>
            <a:lvl2pPr>
              <a:lnSpc>
                <a:spcPct val="80000"/>
              </a:lnSpc>
              <a:defRPr spc="-450" sz="15000"/>
            </a:lvl2pPr>
            <a:lvl3pPr>
              <a:lnSpc>
                <a:spcPct val="80000"/>
              </a:lnSpc>
              <a:defRPr spc="-450" sz="15000"/>
            </a:lvl3pPr>
            <a:lvl4pPr>
              <a:lnSpc>
                <a:spcPct val="80000"/>
              </a:lnSpc>
              <a:defRPr spc="-450" sz="15000"/>
            </a:lvl4pPr>
            <a:lvl5pPr>
              <a:lnSpc>
                <a:spcPct val="80000"/>
              </a:lnSpc>
              <a:defRPr spc="-450" sz="15000"/>
            </a:lvl5pPr>
          </a:lstStyle>
          <a:p>
            <a:pPr/>
            <a:r>
              <a:t>Body Level One</a:t>
            </a:r>
          </a:p>
          <a:p>
            <a:pPr lvl="1"/>
            <a:r>
              <a:t>Body Level Two</a:t>
            </a:r>
          </a:p>
          <a:p>
            <a:pPr lvl="2"/>
            <a:r>
              <a:t>Body Level Three</a:t>
            </a:r>
          </a:p>
          <a:p>
            <a:pPr lvl="3"/>
            <a:r>
              <a:t>Body Level Four</a:t>
            </a:r>
          </a:p>
          <a:p>
            <a:pPr lvl="4"/>
            <a:r>
              <a:t>Body Level Five</a:t>
            </a:r>
          </a:p>
        </p:txBody>
      </p:sp>
      <p:sp>
        <p:nvSpPr>
          <p:cNvPr id="2269"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pPr>
          </a:p>
        </p:txBody>
      </p:sp>
      <p:sp>
        <p:nvSpPr>
          <p:cNvPr id="2270"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pPr>
          </a:p>
        </p:txBody>
      </p:sp>
      <p:sp>
        <p:nvSpPr>
          <p:cNvPr id="2271"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pPr>
          </a:p>
        </p:txBody>
      </p:sp>
      <p:sp>
        <p:nvSpPr>
          <p:cNvPr id="2272"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pPr>
          </a:p>
        </p:txBody>
      </p:sp>
      <p:sp>
        <p:nvSpPr>
          <p:cNvPr id="2273"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pPr>
          </a:p>
        </p:txBody>
      </p:sp>
      <p:sp>
        <p:nvSpPr>
          <p:cNvPr id="2274"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pPr>
          </a:p>
        </p:txBody>
      </p:sp>
      <p:sp>
        <p:nvSpPr>
          <p:cNvPr id="2275"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lvl1pPr>
          </a:lstStyle>
          <a:p>
            <a:pPr/>
            <a:r>
              <a:t>Type hierarchy</a:t>
            </a:r>
          </a:p>
        </p:txBody>
      </p:sp>
      <p:sp>
        <p:nvSpPr>
          <p:cNvPr id="2276"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77" name="Text Placeholder 14"/>
          <p:cNvSpPr/>
          <p:nvPr>
            <p:ph type="body" sz="quarter" idx="29"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278"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150 px | -3%</a:t>
            </a:r>
          </a:p>
        </p:txBody>
      </p:sp>
      <p:sp>
        <p:nvSpPr>
          <p:cNvPr id="2279"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100 px | -3%</a:t>
            </a:r>
          </a:p>
        </p:txBody>
      </p:sp>
      <p:sp>
        <p:nvSpPr>
          <p:cNvPr id="2280"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75 px | -3%</a:t>
            </a:r>
          </a:p>
        </p:txBody>
      </p:sp>
      <p:sp>
        <p:nvSpPr>
          <p:cNvPr id="2281"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60 px | -3%</a:t>
            </a:r>
          </a:p>
        </p:txBody>
      </p:sp>
      <p:sp>
        <p:nvSpPr>
          <p:cNvPr id="2282"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34 px | -3%</a:t>
            </a:r>
          </a:p>
        </p:txBody>
      </p:sp>
      <p:sp>
        <p:nvSpPr>
          <p:cNvPr id="2283"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24 px | -2%</a:t>
            </a:r>
          </a:p>
        </p:txBody>
      </p:sp>
      <p:sp>
        <p:nvSpPr>
          <p:cNvPr id="2284"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20 px | 0%</a:t>
            </a:r>
          </a:p>
        </p:txBody>
      </p:sp>
      <p:sp>
        <p:nvSpPr>
          <p:cNvPr id="228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 Grey">
    <p:bg>
      <p:bgPr>
        <a:solidFill>
          <a:srgbClr val="CCCDD1"/>
        </a:solidFill>
      </p:bgPr>
    </p:bg>
    <p:spTree>
      <p:nvGrpSpPr>
        <p:cNvPr id="1" name=""/>
        <p:cNvGrpSpPr/>
        <p:nvPr/>
      </p:nvGrpSpPr>
      <p:grpSpPr>
        <a:xfrm>
          <a:off x="0" y="0"/>
          <a:ext cx="0" cy="0"/>
          <a:chOff x="0" y="0"/>
          <a:chExt cx="0" cy="0"/>
        </a:xfrm>
      </p:grpSpPr>
      <p:sp>
        <p:nvSpPr>
          <p:cNvPr id="2292"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93"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solidFill>
                  <a:srgbClr val="FFFFFF"/>
                </a:solidFill>
              </a:defRPr>
            </a:lvl1pPr>
            <a:lvl2pPr>
              <a:lnSpc>
                <a:spcPct val="80000"/>
              </a:lnSpc>
              <a:defRPr spc="-450" sz="15000">
                <a:solidFill>
                  <a:srgbClr val="FFFFFF"/>
                </a:solidFill>
              </a:defRPr>
            </a:lvl2pPr>
            <a:lvl3pPr>
              <a:lnSpc>
                <a:spcPct val="80000"/>
              </a:lnSpc>
              <a:defRPr spc="-450" sz="15000">
                <a:solidFill>
                  <a:srgbClr val="FFFFFF"/>
                </a:solidFill>
              </a:defRPr>
            </a:lvl3pPr>
            <a:lvl4pPr>
              <a:lnSpc>
                <a:spcPct val="80000"/>
              </a:lnSpc>
              <a:defRPr spc="-450" sz="15000">
                <a:solidFill>
                  <a:srgbClr val="FFFFFF"/>
                </a:solidFill>
              </a:defRPr>
            </a:lvl4pPr>
            <a:lvl5pPr>
              <a:lnSpc>
                <a:spcPct val="80000"/>
              </a:lnSpc>
              <a:defRPr spc="-450" sz="150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2294"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solidFill>
                  <a:srgbClr val="FFFFFF"/>
                </a:solidFill>
              </a:defRPr>
            </a:pPr>
          </a:p>
        </p:txBody>
      </p:sp>
      <p:sp>
        <p:nvSpPr>
          <p:cNvPr id="2295"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solidFill>
                  <a:srgbClr val="FFFFFF"/>
                </a:solidFill>
              </a:defRPr>
            </a:pPr>
          </a:p>
        </p:txBody>
      </p:sp>
      <p:sp>
        <p:nvSpPr>
          <p:cNvPr id="2296"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solidFill>
                  <a:srgbClr val="FFFFFF"/>
                </a:solidFill>
              </a:defRPr>
            </a:pPr>
          </a:p>
        </p:txBody>
      </p:sp>
      <p:sp>
        <p:nvSpPr>
          <p:cNvPr id="2297"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solidFill>
                  <a:srgbClr val="FFFFFF"/>
                </a:solidFill>
              </a:defRPr>
            </a:pPr>
          </a:p>
        </p:txBody>
      </p:sp>
      <p:sp>
        <p:nvSpPr>
          <p:cNvPr id="2298"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solidFill>
                  <a:srgbClr val="FFFFFF"/>
                </a:solidFill>
              </a:defRPr>
            </a:pPr>
          </a:p>
        </p:txBody>
      </p:sp>
      <p:sp>
        <p:nvSpPr>
          <p:cNvPr id="2299"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solidFill>
                  <a:srgbClr val="FFFFFF"/>
                </a:solidFill>
              </a:defRPr>
            </a:pPr>
          </a:p>
        </p:txBody>
      </p:sp>
      <p:sp>
        <p:nvSpPr>
          <p:cNvPr id="2300"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Type hierarchy</a:t>
            </a:r>
          </a:p>
        </p:txBody>
      </p:sp>
      <p:sp>
        <p:nvSpPr>
          <p:cNvPr id="2301"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02" name="Text Placeholder 14"/>
          <p:cNvSpPr/>
          <p:nvPr>
            <p:ph type="body" sz="quarter" idx="29"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03"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150 px | -3%</a:t>
            </a:r>
          </a:p>
        </p:txBody>
      </p:sp>
      <p:sp>
        <p:nvSpPr>
          <p:cNvPr id="2304"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100 px | -3%</a:t>
            </a:r>
          </a:p>
        </p:txBody>
      </p:sp>
      <p:sp>
        <p:nvSpPr>
          <p:cNvPr id="2305"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75 px | -3%</a:t>
            </a:r>
          </a:p>
        </p:txBody>
      </p:sp>
      <p:sp>
        <p:nvSpPr>
          <p:cNvPr id="2306"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60 px | -3%</a:t>
            </a:r>
          </a:p>
        </p:txBody>
      </p:sp>
      <p:sp>
        <p:nvSpPr>
          <p:cNvPr id="2307"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34 px | -3%</a:t>
            </a:r>
          </a:p>
        </p:txBody>
      </p:sp>
      <p:sp>
        <p:nvSpPr>
          <p:cNvPr id="2308"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24 px | -2%</a:t>
            </a:r>
          </a:p>
        </p:txBody>
      </p:sp>
      <p:sp>
        <p:nvSpPr>
          <p:cNvPr id="2309"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20 px | 0%</a:t>
            </a:r>
          </a:p>
        </p:txBody>
      </p:sp>
      <p:sp>
        <p:nvSpPr>
          <p:cNvPr id="23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 Black">
    <p:bg>
      <p:bgPr>
        <a:solidFill>
          <a:srgbClr val="000000"/>
        </a:solidFill>
      </p:bgPr>
    </p:bg>
    <p:spTree>
      <p:nvGrpSpPr>
        <p:cNvPr id="1" name=""/>
        <p:cNvGrpSpPr/>
        <p:nvPr/>
      </p:nvGrpSpPr>
      <p:grpSpPr>
        <a:xfrm>
          <a:off x="0" y="0"/>
          <a:ext cx="0" cy="0"/>
          <a:chOff x="0" y="0"/>
          <a:chExt cx="0" cy="0"/>
        </a:xfrm>
      </p:grpSpPr>
      <p:sp>
        <p:nvSpPr>
          <p:cNvPr id="2317"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18"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solidFill>
                  <a:srgbClr val="FFFFFF"/>
                </a:solidFill>
              </a:defRPr>
            </a:lvl1pPr>
            <a:lvl2pPr>
              <a:lnSpc>
                <a:spcPct val="80000"/>
              </a:lnSpc>
              <a:defRPr spc="-450" sz="15000">
                <a:solidFill>
                  <a:srgbClr val="FFFFFF"/>
                </a:solidFill>
              </a:defRPr>
            </a:lvl2pPr>
            <a:lvl3pPr>
              <a:lnSpc>
                <a:spcPct val="80000"/>
              </a:lnSpc>
              <a:defRPr spc="-450" sz="15000">
                <a:solidFill>
                  <a:srgbClr val="FFFFFF"/>
                </a:solidFill>
              </a:defRPr>
            </a:lvl3pPr>
            <a:lvl4pPr>
              <a:lnSpc>
                <a:spcPct val="80000"/>
              </a:lnSpc>
              <a:defRPr spc="-450" sz="15000">
                <a:solidFill>
                  <a:srgbClr val="FFFFFF"/>
                </a:solidFill>
              </a:defRPr>
            </a:lvl4pPr>
            <a:lvl5pPr>
              <a:lnSpc>
                <a:spcPct val="80000"/>
              </a:lnSpc>
              <a:defRPr spc="-450" sz="150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2319"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solidFill>
                  <a:srgbClr val="FFFFFF"/>
                </a:solidFill>
              </a:defRPr>
            </a:pPr>
          </a:p>
        </p:txBody>
      </p:sp>
      <p:sp>
        <p:nvSpPr>
          <p:cNvPr id="2320"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solidFill>
                  <a:srgbClr val="FFFFFF"/>
                </a:solidFill>
              </a:defRPr>
            </a:pPr>
          </a:p>
        </p:txBody>
      </p:sp>
      <p:sp>
        <p:nvSpPr>
          <p:cNvPr id="2321"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solidFill>
                  <a:srgbClr val="FFFFFF"/>
                </a:solidFill>
              </a:defRPr>
            </a:pPr>
          </a:p>
        </p:txBody>
      </p:sp>
      <p:sp>
        <p:nvSpPr>
          <p:cNvPr id="2322"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solidFill>
                  <a:srgbClr val="FFFFFF"/>
                </a:solidFill>
              </a:defRPr>
            </a:pPr>
          </a:p>
        </p:txBody>
      </p:sp>
      <p:sp>
        <p:nvSpPr>
          <p:cNvPr id="2323"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solidFill>
                  <a:srgbClr val="FFFFFF"/>
                </a:solidFill>
              </a:defRPr>
            </a:pPr>
          </a:p>
        </p:txBody>
      </p:sp>
      <p:sp>
        <p:nvSpPr>
          <p:cNvPr id="2324"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solidFill>
                  <a:srgbClr val="FFFFFF"/>
                </a:solidFill>
              </a:defRPr>
            </a:pPr>
          </a:p>
        </p:txBody>
      </p:sp>
      <p:sp>
        <p:nvSpPr>
          <p:cNvPr id="2325"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Type hierarchy</a:t>
            </a:r>
          </a:p>
        </p:txBody>
      </p:sp>
      <p:sp>
        <p:nvSpPr>
          <p:cNvPr id="2326"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27" name="Text Placeholder 14"/>
          <p:cNvSpPr/>
          <p:nvPr>
            <p:ph type="body" sz="quarter" idx="29" hasCustomPrompt="1"/>
          </p:nvPr>
        </p:nvSpPr>
        <p:spPr>
          <a:xfrm>
            <a:off x="537005" y="508000"/>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328"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150 px | -3%</a:t>
            </a:r>
          </a:p>
        </p:txBody>
      </p:sp>
      <p:sp>
        <p:nvSpPr>
          <p:cNvPr id="2329"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100 px | -3%</a:t>
            </a:r>
          </a:p>
        </p:txBody>
      </p:sp>
      <p:sp>
        <p:nvSpPr>
          <p:cNvPr id="2330"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75 px | -3%</a:t>
            </a:r>
          </a:p>
        </p:txBody>
      </p:sp>
      <p:sp>
        <p:nvSpPr>
          <p:cNvPr id="2331"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60 px | -3%</a:t>
            </a:r>
          </a:p>
        </p:txBody>
      </p:sp>
      <p:sp>
        <p:nvSpPr>
          <p:cNvPr id="2332"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34 px | -3%</a:t>
            </a:r>
          </a:p>
        </p:txBody>
      </p:sp>
      <p:sp>
        <p:nvSpPr>
          <p:cNvPr id="2333"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24 px | -2%</a:t>
            </a:r>
          </a:p>
        </p:txBody>
      </p:sp>
      <p:sp>
        <p:nvSpPr>
          <p:cNvPr id="2334"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20 px | 0%</a:t>
            </a:r>
          </a:p>
        </p:txBody>
      </p:sp>
      <p:sp>
        <p:nvSpPr>
          <p:cNvPr id="233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p:spTree>
      <p:nvGrpSpPr>
        <p:cNvPr id="1" name=""/>
        <p:cNvGrpSpPr/>
        <p:nvPr/>
      </p:nvGrpSpPr>
      <p:grpSpPr>
        <a:xfrm>
          <a:off x="0" y="0"/>
          <a:ext cx="0" cy="0"/>
          <a:chOff x="0" y="0"/>
          <a:chExt cx="0" cy="0"/>
        </a:xfrm>
      </p:grpSpPr>
      <p:sp>
        <p:nvSpPr>
          <p:cNvPr id="2342"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43" name="Body Level One…"/>
          <p:cNvSpPr txBox="1"/>
          <p:nvPr>
            <p:ph type="body" sz="half" idx="1" hasCustomPrompt="1"/>
          </p:nvPr>
        </p:nvSpPr>
        <p:spPr>
          <a:xfrm>
            <a:off x="7290486" y="3802439"/>
            <a:ext cx="15701464" cy="6111116"/>
          </a:xfrm>
          <a:prstGeom prst="rect">
            <a:avLst/>
          </a:prstGeom>
        </p:spPr>
        <p:txBody>
          <a:bodyPr anchor="b"/>
          <a:lstStyle>
            <a:lvl1pPr marL="14400" indent="-28800">
              <a:lnSpc>
                <a:spcPct val="80000"/>
              </a:lnSpc>
              <a:defRPr spc="-450" sz="15000"/>
            </a:lvl1pPr>
            <a:lvl2pPr marL="14400" indent="-14400">
              <a:lnSpc>
                <a:spcPct val="80000"/>
              </a:lnSpc>
              <a:defRPr spc="-450" sz="15000"/>
            </a:lvl2pPr>
            <a:lvl3pPr marL="14400" indent="-14400">
              <a:lnSpc>
                <a:spcPct val="80000"/>
              </a:lnSpc>
              <a:defRPr spc="-450" sz="15000"/>
            </a:lvl3pPr>
            <a:lvl4pPr marL="14400" indent="-14400">
              <a:lnSpc>
                <a:spcPct val="80000"/>
              </a:lnSpc>
              <a:defRPr spc="-450" sz="15000"/>
            </a:lvl4pPr>
            <a:lvl5pPr marL="14400" indent="-14400">
              <a:lnSpc>
                <a:spcPct val="80000"/>
              </a:lnSpc>
              <a:defRPr spc="-450" sz="15000"/>
            </a:lvl5pPr>
          </a:lstStyle>
          <a:p>
            <a:pPr/>
            <a:r>
              <a:t>Etiam egestas lobortis libero et vulputate.</a:t>
            </a:r>
          </a:p>
          <a:p>
            <a:pPr lvl="1"/>
            <a:r>
              <a:t/>
            </a:r>
          </a:p>
          <a:p>
            <a:pPr lvl="2"/>
            <a:r>
              <a:t/>
            </a:r>
          </a:p>
          <a:p>
            <a:pPr lvl="3"/>
            <a:r>
              <a:t/>
            </a:r>
          </a:p>
          <a:p>
            <a:pPr lvl="4"/>
            <a:r>
              <a:t/>
            </a:r>
          </a:p>
        </p:txBody>
      </p:sp>
      <p:sp>
        <p:nvSpPr>
          <p:cNvPr id="2344"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lvl1pPr>
          </a:lstStyle>
          <a:p>
            <a:pPr/>
            <a:r>
              <a:t>Highlighting</a:t>
            </a:r>
          </a:p>
        </p:txBody>
      </p:sp>
      <p:sp>
        <p:nvSpPr>
          <p:cNvPr id="2345"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46" name="Text Placeholder 14"/>
          <p:cNvSpPr/>
          <p:nvPr>
            <p:ph type="body" sz="quarter" idx="23" hasCustomPrompt="1"/>
          </p:nvPr>
        </p:nvSpPr>
        <p:spPr>
          <a:xfrm>
            <a:off x="537005" y="508000"/>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3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 Grey">
    <p:bg>
      <p:bgPr>
        <a:solidFill>
          <a:srgbClr val="CCCDD1"/>
        </a:solidFill>
      </p:bgPr>
    </p:bg>
    <p:spTree>
      <p:nvGrpSpPr>
        <p:cNvPr id="1" name=""/>
        <p:cNvGrpSpPr/>
        <p:nvPr/>
      </p:nvGrpSpPr>
      <p:grpSpPr>
        <a:xfrm>
          <a:off x="0" y="0"/>
          <a:ext cx="0" cy="0"/>
          <a:chOff x="0" y="0"/>
          <a:chExt cx="0" cy="0"/>
        </a:xfrm>
      </p:grpSpPr>
      <p:sp>
        <p:nvSpPr>
          <p:cNvPr id="2354" name="Rounded Rectangle"/>
          <p:cNvSpPr/>
          <p:nvPr/>
        </p:nvSpPr>
        <p:spPr>
          <a:xfrm>
            <a:off x="6435356" y="503939"/>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55"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Highlighting</a:t>
            </a:r>
          </a:p>
          <a:p>
            <a:pPr lvl="1"/>
            <a:r>
              <a:t/>
            </a:r>
          </a:p>
          <a:p>
            <a:pPr lvl="2"/>
            <a:r>
              <a:t/>
            </a:r>
          </a:p>
          <a:p>
            <a:pPr lvl="3"/>
            <a:r>
              <a:t/>
            </a:r>
          </a:p>
          <a:p>
            <a:pPr lvl="4"/>
            <a:r>
              <a:t/>
            </a:r>
          </a:p>
        </p:txBody>
      </p:sp>
      <p:sp>
        <p:nvSpPr>
          <p:cNvPr id="235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57"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5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359" name="Text Placeholder 14"/>
          <p:cNvSpPr/>
          <p:nvPr>
            <p:ph type="body" sz="half" idx="23" hasCustomPrompt="1"/>
          </p:nvPr>
        </p:nvSpPr>
        <p:spPr>
          <a:xfrm>
            <a:off x="7290486" y="3802439"/>
            <a:ext cx="15701464" cy="6111116"/>
          </a:xfrm>
          <a:prstGeom prst="rect">
            <a:avLst/>
          </a:prstGeom>
        </p:spPr>
        <p:txBody>
          <a:bodyPr anchor="b"/>
          <a:lstStyle>
            <a:lvl1pPr marL="14400" indent="-28800">
              <a:lnSpc>
                <a:spcPct val="80000"/>
              </a:lnSpc>
              <a:defRPr spc="-600" sz="15000">
                <a:solidFill>
                  <a:srgbClr val="FFFFFF"/>
                </a:solidFill>
              </a:defRPr>
            </a:lvl1pPr>
          </a:lstStyle>
          <a:p>
            <a:pPr/>
            <a:r>
              <a:t>Etiam egestas lobortis libero et vulputate.</a:t>
            </a:r>
          </a:p>
        </p:txBody>
      </p:sp>
    </p:spTree>
  </p:cSld>
  <p:clrMapOvr>
    <a:masterClrMapping/>
  </p:clrMapOvr>
  <p:transition xmlns:p14="http://schemas.microsoft.com/office/powerpoint/2010/main" spd="med" advClick="1"/>
</p:sldLayout>
</file>

<file path=ppt/slideLayouts/slideLayout1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 Black">
    <p:bg>
      <p:bgPr>
        <a:solidFill>
          <a:srgbClr val="000000"/>
        </a:solidFill>
      </p:bgPr>
    </p:bg>
    <p:spTree>
      <p:nvGrpSpPr>
        <p:cNvPr id="1" name=""/>
        <p:cNvGrpSpPr/>
        <p:nvPr/>
      </p:nvGrpSpPr>
      <p:grpSpPr>
        <a:xfrm>
          <a:off x="0" y="0"/>
          <a:ext cx="0" cy="0"/>
          <a:chOff x="0" y="0"/>
          <a:chExt cx="0" cy="0"/>
        </a:xfrm>
      </p:grpSpPr>
      <p:sp>
        <p:nvSpPr>
          <p:cNvPr id="2366"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67"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Highlighting</a:t>
            </a:r>
          </a:p>
          <a:p>
            <a:pPr lvl="1"/>
            <a:r>
              <a:t/>
            </a:r>
          </a:p>
          <a:p>
            <a:pPr lvl="2"/>
            <a:r>
              <a:t/>
            </a:r>
          </a:p>
          <a:p>
            <a:pPr lvl="3"/>
            <a:r>
              <a:t/>
            </a:r>
          </a:p>
          <a:p>
            <a:pPr lvl="4"/>
            <a:r>
              <a:t/>
            </a:r>
          </a:p>
        </p:txBody>
      </p:sp>
      <p:sp>
        <p:nvSpPr>
          <p:cNvPr id="2368" name="Text Placeholder 14"/>
          <p:cNvSpPr/>
          <p:nvPr>
            <p:ph type="body" sz="quarter" idx="21"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36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370" name="Text Placeholder 14"/>
          <p:cNvSpPr/>
          <p:nvPr>
            <p:ph type="body" sz="half" idx="22" hasCustomPrompt="1"/>
          </p:nvPr>
        </p:nvSpPr>
        <p:spPr>
          <a:xfrm>
            <a:off x="7290486" y="3802439"/>
            <a:ext cx="15701464" cy="6111116"/>
          </a:xfrm>
          <a:prstGeom prst="rect">
            <a:avLst/>
          </a:prstGeom>
        </p:spPr>
        <p:txBody>
          <a:bodyPr anchor="b"/>
          <a:lstStyle>
            <a:lvl1pPr marL="14400" indent="-28800">
              <a:lnSpc>
                <a:spcPct val="80000"/>
              </a:lnSpc>
              <a:defRPr spc="-600" sz="15000">
                <a:solidFill>
                  <a:srgbClr val="FFFFFF"/>
                </a:solidFill>
              </a:defRPr>
            </a:lvl1pPr>
          </a:lstStyle>
          <a:p>
            <a:pPr/>
            <a:r>
              <a:t>Etiam egestas lobortis libero et vulputate.</a:t>
            </a:r>
          </a:p>
        </p:txBody>
      </p:sp>
      <p:sp>
        <p:nvSpPr>
          <p:cNvPr id="2371" name="Text Placeholder 14"/>
          <p:cNvSpPr/>
          <p:nvPr>
            <p:ph type="body" sz="quarter" idx="23"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p:spTree>
      <p:nvGrpSpPr>
        <p:cNvPr id="1" name=""/>
        <p:cNvGrpSpPr/>
        <p:nvPr/>
      </p:nvGrpSpPr>
      <p:grpSpPr>
        <a:xfrm>
          <a:off x="0" y="0"/>
          <a:ext cx="0" cy="0"/>
          <a:chOff x="0" y="0"/>
          <a:chExt cx="0" cy="0"/>
        </a:xfrm>
      </p:grpSpPr>
      <p:sp>
        <p:nvSpPr>
          <p:cNvPr id="236"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lvl1pPr>
            <a:lvl2pPr>
              <a:lnSpc>
                <a:spcPct val="90000"/>
              </a:lnSpc>
              <a:defRPr spc="-180" sz="6000"/>
            </a:lvl2pPr>
            <a:lvl3pPr>
              <a:lnSpc>
                <a:spcPct val="90000"/>
              </a:lnSpc>
              <a:defRPr spc="-180" sz="6000"/>
            </a:lvl3pPr>
            <a:lvl4pPr>
              <a:lnSpc>
                <a:spcPct val="90000"/>
              </a:lnSpc>
              <a:defRPr spc="-180" sz="6000"/>
            </a:lvl4pPr>
            <a:lvl5pPr>
              <a:lnSpc>
                <a:spcPct val="90000"/>
              </a:lnSpc>
              <a:defRPr spc="-180" sz="6000"/>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37"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808080"/>
                </a:solidFill>
              </a:defRPr>
            </a:lvl1pPr>
          </a:lstStyle>
          <a:p>
            <a:pPr/>
            <a:r>
              <a:t>Foreword</a:t>
            </a:r>
          </a:p>
        </p:txBody>
      </p:sp>
      <p:sp>
        <p:nvSpPr>
          <p:cNvPr id="23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p:spTree>
      <p:nvGrpSpPr>
        <p:cNvPr id="1" name=""/>
        <p:cNvGrpSpPr/>
        <p:nvPr/>
      </p:nvGrpSpPr>
      <p:grpSpPr>
        <a:xfrm>
          <a:off x="0" y="0"/>
          <a:ext cx="0" cy="0"/>
          <a:chOff x="0" y="0"/>
          <a:chExt cx="0" cy="0"/>
        </a:xfrm>
      </p:grpSpPr>
      <p:sp>
        <p:nvSpPr>
          <p:cNvPr id="2378" name="Picture Placeholder 5"/>
          <p:cNvSpPr/>
          <p:nvPr>
            <p:ph type="pic" sz="quarter" idx="21"/>
          </p:nvPr>
        </p:nvSpPr>
        <p:spPr>
          <a:xfrm>
            <a:off x="536970" y="6231063"/>
            <a:ext cx="5597132" cy="6988970"/>
          </a:xfrm>
          <a:prstGeom prst="rect">
            <a:avLst/>
          </a:prstGeom>
        </p:spPr>
        <p:txBody>
          <a:bodyPr lIns="91439" rIns="91439">
            <a:noAutofit/>
          </a:bodyPr>
          <a:lstStyle/>
          <a:p>
            <a:pPr/>
          </a:p>
        </p:txBody>
      </p:sp>
      <p:sp>
        <p:nvSpPr>
          <p:cNvPr id="2379" name="Body Level One…"/>
          <p:cNvSpPr txBox="1"/>
          <p:nvPr>
            <p:ph type="body" sz="quarter" idx="1" hasCustomPrompt="1"/>
          </p:nvPr>
        </p:nvSpPr>
        <p:spPr>
          <a:xfrm>
            <a:off x="9712403" y="500555"/>
            <a:ext cx="14091903" cy="2349875"/>
          </a:xfrm>
          <a:prstGeom prst="rect">
            <a:avLst/>
          </a:prstGeom>
        </p:spPr>
        <p:txBody>
          <a:bodyPr/>
          <a:lstStyle>
            <a:lvl1pPr>
              <a:lnSpc>
                <a:spcPct val="110000"/>
              </a:lnSpc>
              <a:spcBef>
                <a:spcPts val="1200"/>
              </a:spcBef>
              <a:defRPr spc="-69" sz="3400">
                <a:solidFill>
                  <a:srgbClr val="808080"/>
                </a:solidFill>
              </a:defRPr>
            </a:lvl1pPr>
            <a:lvl2pPr>
              <a:lnSpc>
                <a:spcPct val="110000"/>
              </a:lnSpc>
              <a:spcBef>
                <a:spcPts val="1200"/>
              </a:spcBef>
              <a:defRPr spc="-69" sz="3400">
                <a:solidFill>
                  <a:srgbClr val="808080"/>
                </a:solidFill>
              </a:defRPr>
            </a:lvl2pPr>
            <a:lvl3pPr>
              <a:lnSpc>
                <a:spcPct val="110000"/>
              </a:lnSpc>
              <a:spcBef>
                <a:spcPts val="1200"/>
              </a:spcBef>
              <a:defRPr spc="-69" sz="3400">
                <a:solidFill>
                  <a:srgbClr val="808080"/>
                </a:solidFill>
              </a:defRPr>
            </a:lvl3pPr>
            <a:lvl4pPr>
              <a:lnSpc>
                <a:spcPct val="110000"/>
              </a:lnSpc>
              <a:spcBef>
                <a:spcPts val="1200"/>
              </a:spcBef>
              <a:defRPr spc="-69" sz="3400">
                <a:solidFill>
                  <a:srgbClr val="808080"/>
                </a:solidFill>
              </a:defRPr>
            </a:lvl4pPr>
            <a:lvl5pPr>
              <a:lnSpc>
                <a:spcPct val="110000"/>
              </a:lnSpc>
              <a:spcBef>
                <a:spcPts val="1200"/>
              </a:spcBef>
              <a:defRPr spc="-69" sz="34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380" name="Rounded Rectangle"/>
          <p:cNvSpPr/>
          <p:nvPr>
            <p:ph type="body" sz="quarter" idx="22" hasCustomPrompt="1"/>
          </p:nvPr>
        </p:nvSpPr>
        <p:spPr>
          <a:xfrm>
            <a:off x="566239" y="5775142"/>
            <a:ext cx="23251522" cy="133218"/>
          </a:xfrm>
          <a:prstGeom prst="rect">
            <a:avLst/>
          </a:prstGeom>
          <a:solidFill>
            <a:srgbClr val="8C9095">
              <a:alpha val="25000"/>
            </a:srgbClr>
          </a:solidFill>
        </p:spPr>
        <p:txBody>
          <a:bodyPr anchor="ctr"/>
          <a:lstStyle>
            <a:lvl1pPr algn="ctr" defTabSz="330200">
              <a:defRPr sz="1280">
                <a:solidFill>
                  <a:srgbClr val="FFFFFF"/>
                </a:solidFill>
              </a:defRPr>
            </a:lvl1pPr>
          </a:lstStyle>
          <a:p>
            <a:pPr/>
            <a:r>
              <a:t> </a:t>
            </a:r>
          </a:p>
        </p:txBody>
      </p:sp>
      <p:sp>
        <p:nvSpPr>
          <p:cNvPr id="2381" name="Picture Placeholder 6"/>
          <p:cNvSpPr/>
          <p:nvPr>
            <p:ph type="pic" sz="quarter" idx="23"/>
          </p:nvPr>
        </p:nvSpPr>
        <p:spPr>
          <a:xfrm>
            <a:off x="6444408" y="6231063"/>
            <a:ext cx="5597130" cy="6988970"/>
          </a:xfrm>
          <a:prstGeom prst="rect">
            <a:avLst/>
          </a:prstGeom>
        </p:spPr>
        <p:txBody>
          <a:bodyPr lIns="91439" rIns="91439">
            <a:noAutofit/>
          </a:bodyPr>
          <a:lstStyle/>
          <a:p>
            <a:pPr/>
          </a:p>
        </p:txBody>
      </p:sp>
      <p:sp>
        <p:nvSpPr>
          <p:cNvPr id="2382" name="Picture Placeholder 7"/>
          <p:cNvSpPr/>
          <p:nvPr>
            <p:ph type="pic" sz="quarter" idx="24"/>
          </p:nvPr>
        </p:nvSpPr>
        <p:spPr>
          <a:xfrm>
            <a:off x="12350257" y="6231063"/>
            <a:ext cx="5597130" cy="6988970"/>
          </a:xfrm>
          <a:prstGeom prst="rect">
            <a:avLst/>
          </a:prstGeom>
        </p:spPr>
        <p:txBody>
          <a:bodyPr lIns="91439" rIns="91439">
            <a:noAutofit/>
          </a:bodyPr>
          <a:lstStyle/>
          <a:p>
            <a:pPr/>
          </a:p>
        </p:txBody>
      </p:sp>
      <p:sp>
        <p:nvSpPr>
          <p:cNvPr id="2383" name="Picture Placeholder 8"/>
          <p:cNvSpPr/>
          <p:nvPr>
            <p:ph type="pic" sz="quarter" idx="25"/>
          </p:nvPr>
        </p:nvSpPr>
        <p:spPr>
          <a:xfrm>
            <a:off x="18251380" y="6229727"/>
            <a:ext cx="5597131" cy="6988971"/>
          </a:xfrm>
          <a:prstGeom prst="rect">
            <a:avLst/>
          </a:prstGeom>
        </p:spPr>
        <p:txBody>
          <a:bodyPr lIns="91439" rIns="91439">
            <a:noAutofit/>
          </a:bodyPr>
          <a:lstStyle/>
          <a:p>
            <a:pPr/>
          </a:p>
        </p:txBody>
      </p:sp>
      <p:sp>
        <p:nvSpPr>
          <p:cNvPr id="238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385"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Tonal flex</a:t>
            </a:r>
          </a:p>
        </p:txBody>
      </p:sp>
      <p:sp>
        <p:nvSpPr>
          <p:cNvPr id="2386" name="Text Placeholder 14"/>
          <p:cNvSpPr/>
          <p:nvPr>
            <p:ph type="body" sz="quarter" idx="27" hasCustomPrompt="1"/>
          </p:nvPr>
        </p:nvSpPr>
        <p:spPr>
          <a:xfrm>
            <a:off x="18650689" y="5301427"/>
            <a:ext cx="5196233" cy="312331"/>
          </a:xfrm>
          <a:prstGeom prst="rect">
            <a:avLst/>
          </a:prstGeom>
        </p:spPr>
        <p:txBody>
          <a:bodyPr lIns="0" tIns="0" rIns="0" bIns="0"/>
          <a:lstStyle>
            <a:lvl1pPr algn="r">
              <a:lnSpc>
                <a:spcPct val="110000"/>
              </a:lnSpc>
              <a:defRPr sz="2000">
                <a:solidFill>
                  <a:srgbClr val="C0C0C0"/>
                </a:solidFill>
              </a:defRPr>
            </a:lvl1pPr>
          </a:lstStyle>
          <a:p>
            <a:pPr/>
            <a:r>
              <a:t>Functional</a:t>
            </a:r>
          </a:p>
        </p:txBody>
      </p:sp>
      <p:sp>
        <p:nvSpPr>
          <p:cNvPr id="2387" name="Text Placeholder 14"/>
          <p:cNvSpPr/>
          <p:nvPr>
            <p:ph type="body" sz="quarter" idx="28" hasCustomPrompt="1"/>
          </p:nvPr>
        </p:nvSpPr>
        <p:spPr>
          <a:xfrm>
            <a:off x="537007" y="5301427"/>
            <a:ext cx="5196233" cy="312331"/>
          </a:xfrm>
          <a:prstGeom prst="rect">
            <a:avLst/>
          </a:prstGeom>
        </p:spPr>
        <p:txBody>
          <a:bodyPr lIns="0" tIns="0" rIns="0" bIns="0"/>
          <a:lstStyle>
            <a:lvl1pPr>
              <a:lnSpc>
                <a:spcPct val="110000"/>
              </a:lnSpc>
              <a:defRPr sz="2000">
                <a:solidFill>
                  <a:srgbClr val="C0C0C0"/>
                </a:solidFill>
              </a:defRPr>
            </a:lvl1pPr>
          </a:lstStyle>
          <a:p>
            <a:pPr/>
            <a:r>
              <a:t>Expressive</a:t>
            </a:r>
          </a:p>
        </p:txBody>
      </p:sp>
      <p:sp>
        <p:nvSpPr>
          <p:cNvPr id="23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 Grey">
    <p:bg>
      <p:bgPr>
        <a:solidFill>
          <a:srgbClr val="CCCDD1"/>
        </a:solidFill>
      </p:bgPr>
    </p:bg>
    <p:spTree>
      <p:nvGrpSpPr>
        <p:cNvPr id="1" name=""/>
        <p:cNvGrpSpPr/>
        <p:nvPr/>
      </p:nvGrpSpPr>
      <p:grpSpPr>
        <a:xfrm>
          <a:off x="0" y="0"/>
          <a:ext cx="0" cy="0"/>
          <a:chOff x="0" y="0"/>
          <a:chExt cx="0" cy="0"/>
        </a:xfrm>
      </p:grpSpPr>
      <p:sp>
        <p:nvSpPr>
          <p:cNvPr id="2395" name="Body Level One…"/>
          <p:cNvSpPr txBox="1"/>
          <p:nvPr>
            <p:ph type="body" sz="quarter" idx="1" hasCustomPrompt="1"/>
          </p:nvPr>
        </p:nvSpPr>
        <p:spPr>
          <a:xfrm>
            <a:off x="538650" y="5747551"/>
            <a:ext cx="23306700" cy="188398"/>
          </a:xfrm>
          <a:prstGeom prst="rect">
            <a:avLst/>
          </a:prstGeom>
          <a:solidFill>
            <a:srgbClr val="8C9095">
              <a:alpha val="25000"/>
            </a:srgbClr>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396" name="Text Placeholder 14"/>
          <p:cNvSpPr/>
          <p:nvPr>
            <p:ph type="body" sz="quarter" idx="21" hasCustomPrompt="1"/>
          </p:nvPr>
        </p:nvSpPr>
        <p:spPr>
          <a:xfrm>
            <a:off x="9712403" y="500555"/>
            <a:ext cx="14091903" cy="2349875"/>
          </a:xfrm>
          <a:prstGeom prst="rect">
            <a:avLst/>
          </a:prstGeom>
        </p:spPr>
        <p:txBody>
          <a:bodyPr/>
          <a:lstStyle>
            <a:lvl1pPr>
              <a:lnSpc>
                <a:spcPct val="110000"/>
              </a:lnSpc>
              <a:spcBef>
                <a:spcPts val="1200"/>
              </a:spcBef>
              <a:defRPr spc="-100" sz="3400">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97"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98"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Tonal flex</a:t>
            </a:r>
          </a:p>
        </p:txBody>
      </p:sp>
      <p:sp>
        <p:nvSpPr>
          <p:cNvPr id="2399" name="Text Placeholder 14"/>
          <p:cNvSpPr/>
          <p:nvPr>
            <p:ph type="body" sz="quarter" idx="23" hasCustomPrompt="1"/>
          </p:nvPr>
        </p:nvSpPr>
        <p:spPr>
          <a:xfrm>
            <a:off x="18650689" y="5301427"/>
            <a:ext cx="5196233" cy="312331"/>
          </a:xfrm>
          <a:prstGeom prst="rect">
            <a:avLst/>
          </a:prstGeom>
        </p:spPr>
        <p:txBody>
          <a:bodyPr lIns="0" tIns="0" rIns="0" bIns="0"/>
          <a:lstStyle>
            <a:lvl1pPr algn="r">
              <a:lnSpc>
                <a:spcPct val="110000"/>
              </a:lnSpc>
              <a:defRPr sz="2000">
                <a:solidFill>
                  <a:srgbClr val="F2F2F2"/>
                </a:solidFill>
              </a:defRPr>
            </a:lvl1pPr>
          </a:lstStyle>
          <a:p>
            <a:pPr/>
            <a:r>
              <a:t>Functional</a:t>
            </a:r>
          </a:p>
        </p:txBody>
      </p:sp>
      <p:sp>
        <p:nvSpPr>
          <p:cNvPr id="2400" name="Text Placeholder 14"/>
          <p:cNvSpPr/>
          <p:nvPr>
            <p:ph type="body" sz="quarter" idx="24" hasCustomPrompt="1"/>
          </p:nvPr>
        </p:nvSpPr>
        <p:spPr>
          <a:xfrm>
            <a:off x="537007" y="5301427"/>
            <a:ext cx="5196233" cy="312331"/>
          </a:xfrm>
          <a:prstGeom prst="rect">
            <a:avLst/>
          </a:prstGeom>
        </p:spPr>
        <p:txBody>
          <a:bodyPr lIns="0" tIns="0" rIns="0" bIns="0"/>
          <a:lstStyle>
            <a:lvl1pPr>
              <a:lnSpc>
                <a:spcPct val="110000"/>
              </a:lnSpc>
              <a:defRPr sz="2000">
                <a:solidFill>
                  <a:srgbClr val="F2F2F2"/>
                </a:solidFill>
              </a:defRPr>
            </a:lvl1pPr>
          </a:lstStyle>
          <a:p>
            <a:pPr/>
            <a:r>
              <a:t>Expressive</a:t>
            </a:r>
          </a:p>
        </p:txBody>
      </p:sp>
      <p:sp>
        <p:nvSpPr>
          <p:cNvPr id="24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402" name="Picture Placeholder 5"/>
          <p:cNvSpPr/>
          <p:nvPr>
            <p:ph type="pic" sz="quarter" idx="25"/>
          </p:nvPr>
        </p:nvSpPr>
        <p:spPr>
          <a:xfrm>
            <a:off x="536970" y="6231063"/>
            <a:ext cx="5597132" cy="6988970"/>
          </a:xfrm>
          <a:prstGeom prst="rect">
            <a:avLst/>
          </a:prstGeom>
        </p:spPr>
        <p:txBody>
          <a:bodyPr lIns="91439" rIns="91439">
            <a:noAutofit/>
          </a:bodyPr>
          <a:lstStyle/>
          <a:p>
            <a:pPr/>
          </a:p>
        </p:txBody>
      </p:sp>
      <p:sp>
        <p:nvSpPr>
          <p:cNvPr id="2403" name="Picture Placeholder 6"/>
          <p:cNvSpPr/>
          <p:nvPr>
            <p:ph type="pic" sz="quarter" idx="26"/>
          </p:nvPr>
        </p:nvSpPr>
        <p:spPr>
          <a:xfrm>
            <a:off x="6444408" y="6231063"/>
            <a:ext cx="5597130" cy="6988970"/>
          </a:xfrm>
          <a:prstGeom prst="rect">
            <a:avLst/>
          </a:prstGeom>
        </p:spPr>
        <p:txBody>
          <a:bodyPr lIns="91439" rIns="91439">
            <a:noAutofit/>
          </a:bodyPr>
          <a:lstStyle/>
          <a:p>
            <a:pPr/>
          </a:p>
        </p:txBody>
      </p:sp>
      <p:sp>
        <p:nvSpPr>
          <p:cNvPr id="2404" name="Picture Placeholder 7"/>
          <p:cNvSpPr/>
          <p:nvPr>
            <p:ph type="pic" sz="quarter" idx="27"/>
          </p:nvPr>
        </p:nvSpPr>
        <p:spPr>
          <a:xfrm>
            <a:off x="12350257" y="6231063"/>
            <a:ext cx="5597130" cy="6988970"/>
          </a:xfrm>
          <a:prstGeom prst="rect">
            <a:avLst/>
          </a:prstGeom>
        </p:spPr>
        <p:txBody>
          <a:bodyPr lIns="91439" rIns="91439">
            <a:noAutofit/>
          </a:bodyPr>
          <a:lstStyle/>
          <a:p>
            <a:pPr/>
          </a:p>
        </p:txBody>
      </p:sp>
      <p:sp>
        <p:nvSpPr>
          <p:cNvPr id="2405" name="Picture Placeholder 8"/>
          <p:cNvSpPr/>
          <p:nvPr>
            <p:ph type="pic" sz="quarter" idx="28"/>
          </p:nvPr>
        </p:nvSpPr>
        <p:spPr>
          <a:xfrm>
            <a:off x="18251380" y="6229727"/>
            <a:ext cx="5597131" cy="698897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 Black">
    <p:bg>
      <p:bgPr>
        <a:solidFill>
          <a:srgbClr val="000000"/>
        </a:solidFill>
      </p:bgPr>
    </p:bg>
    <p:spTree>
      <p:nvGrpSpPr>
        <p:cNvPr id="1" name=""/>
        <p:cNvGrpSpPr/>
        <p:nvPr/>
      </p:nvGrpSpPr>
      <p:grpSpPr>
        <a:xfrm>
          <a:off x="0" y="0"/>
          <a:ext cx="0" cy="0"/>
          <a:chOff x="0" y="0"/>
          <a:chExt cx="0" cy="0"/>
        </a:xfrm>
      </p:grpSpPr>
      <p:sp>
        <p:nvSpPr>
          <p:cNvPr id="2412" name="Body Level One…"/>
          <p:cNvSpPr txBox="1"/>
          <p:nvPr>
            <p:ph type="body" sz="quarter" idx="1" hasCustomPrompt="1"/>
          </p:nvPr>
        </p:nvSpPr>
        <p:spPr>
          <a:xfrm>
            <a:off x="538650" y="5747551"/>
            <a:ext cx="23306700" cy="188398"/>
          </a:xfrm>
          <a:prstGeom prst="rect">
            <a:avLst/>
          </a:prstGeom>
          <a:solidFill>
            <a:srgbClr val="8C9095">
              <a:alpha val="25000"/>
            </a:srgbClr>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413" name="Text Placeholder 14"/>
          <p:cNvSpPr/>
          <p:nvPr>
            <p:ph type="body" sz="quarter" idx="21" hasCustomPrompt="1"/>
          </p:nvPr>
        </p:nvSpPr>
        <p:spPr>
          <a:xfrm>
            <a:off x="9712403" y="500555"/>
            <a:ext cx="14091903" cy="2349875"/>
          </a:xfrm>
          <a:prstGeom prst="rect">
            <a:avLst/>
          </a:prstGeom>
        </p:spPr>
        <p:txBody>
          <a:bodyPr/>
          <a:lstStyle>
            <a:lvl1pPr>
              <a:lnSpc>
                <a:spcPct val="110000"/>
              </a:lnSpc>
              <a:spcBef>
                <a:spcPts val="1200"/>
              </a:spcBef>
              <a:defRPr spc="-100" sz="3400">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414"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415"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Tonal flex</a:t>
            </a:r>
          </a:p>
        </p:txBody>
      </p:sp>
      <p:sp>
        <p:nvSpPr>
          <p:cNvPr id="2416" name="Text Placeholder 14"/>
          <p:cNvSpPr/>
          <p:nvPr>
            <p:ph type="body" sz="quarter" idx="23" hasCustomPrompt="1"/>
          </p:nvPr>
        </p:nvSpPr>
        <p:spPr>
          <a:xfrm>
            <a:off x="18650689" y="5301427"/>
            <a:ext cx="5196233" cy="312331"/>
          </a:xfrm>
          <a:prstGeom prst="rect">
            <a:avLst/>
          </a:prstGeom>
        </p:spPr>
        <p:txBody>
          <a:bodyPr lIns="0" tIns="0" rIns="0" bIns="0"/>
          <a:lstStyle>
            <a:lvl1pPr algn="r">
              <a:lnSpc>
                <a:spcPct val="110000"/>
              </a:lnSpc>
              <a:defRPr sz="2000">
                <a:solidFill>
                  <a:srgbClr val="808080"/>
                </a:solidFill>
              </a:defRPr>
            </a:lvl1pPr>
          </a:lstStyle>
          <a:p>
            <a:pPr/>
            <a:r>
              <a:t>Functional</a:t>
            </a:r>
          </a:p>
        </p:txBody>
      </p:sp>
      <p:sp>
        <p:nvSpPr>
          <p:cNvPr id="2417" name="Text Placeholder 14"/>
          <p:cNvSpPr/>
          <p:nvPr>
            <p:ph type="body" sz="quarter" idx="24" hasCustomPrompt="1"/>
          </p:nvPr>
        </p:nvSpPr>
        <p:spPr>
          <a:xfrm>
            <a:off x="537007" y="5301427"/>
            <a:ext cx="5196233" cy="312331"/>
          </a:xfrm>
          <a:prstGeom prst="rect">
            <a:avLst/>
          </a:prstGeom>
        </p:spPr>
        <p:txBody>
          <a:bodyPr lIns="0" tIns="0" rIns="0" bIns="0"/>
          <a:lstStyle>
            <a:lvl1pPr>
              <a:lnSpc>
                <a:spcPct val="110000"/>
              </a:lnSpc>
              <a:defRPr sz="2000">
                <a:solidFill>
                  <a:srgbClr val="808080"/>
                </a:solidFill>
              </a:defRPr>
            </a:lvl1pPr>
          </a:lstStyle>
          <a:p>
            <a:pPr/>
            <a:r>
              <a:t>Expressive</a:t>
            </a:r>
          </a:p>
        </p:txBody>
      </p:sp>
      <p:sp>
        <p:nvSpPr>
          <p:cNvPr id="24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419" name="Picture Placeholder 5"/>
          <p:cNvSpPr/>
          <p:nvPr>
            <p:ph type="pic" sz="quarter" idx="25"/>
          </p:nvPr>
        </p:nvSpPr>
        <p:spPr>
          <a:xfrm>
            <a:off x="536970" y="6231063"/>
            <a:ext cx="5597132" cy="6988970"/>
          </a:xfrm>
          <a:prstGeom prst="rect">
            <a:avLst/>
          </a:prstGeom>
        </p:spPr>
        <p:txBody>
          <a:bodyPr lIns="91439" rIns="91439">
            <a:noAutofit/>
          </a:bodyPr>
          <a:lstStyle/>
          <a:p>
            <a:pPr/>
          </a:p>
        </p:txBody>
      </p:sp>
      <p:sp>
        <p:nvSpPr>
          <p:cNvPr id="2420" name="Picture Placeholder 6"/>
          <p:cNvSpPr/>
          <p:nvPr>
            <p:ph type="pic" sz="quarter" idx="26"/>
          </p:nvPr>
        </p:nvSpPr>
        <p:spPr>
          <a:xfrm>
            <a:off x="6444408" y="6231063"/>
            <a:ext cx="5597130" cy="6988970"/>
          </a:xfrm>
          <a:prstGeom prst="rect">
            <a:avLst/>
          </a:prstGeom>
        </p:spPr>
        <p:txBody>
          <a:bodyPr lIns="91439" rIns="91439">
            <a:noAutofit/>
          </a:bodyPr>
          <a:lstStyle/>
          <a:p>
            <a:pPr/>
          </a:p>
        </p:txBody>
      </p:sp>
      <p:sp>
        <p:nvSpPr>
          <p:cNvPr id="2421" name="Picture Placeholder 7"/>
          <p:cNvSpPr/>
          <p:nvPr>
            <p:ph type="pic" sz="quarter" idx="27"/>
          </p:nvPr>
        </p:nvSpPr>
        <p:spPr>
          <a:xfrm>
            <a:off x="12350257" y="6231063"/>
            <a:ext cx="5597130" cy="6988970"/>
          </a:xfrm>
          <a:prstGeom prst="rect">
            <a:avLst/>
          </a:prstGeom>
        </p:spPr>
        <p:txBody>
          <a:bodyPr lIns="91439" rIns="91439">
            <a:noAutofit/>
          </a:bodyPr>
          <a:lstStyle/>
          <a:p>
            <a:pPr/>
          </a:p>
        </p:txBody>
      </p:sp>
      <p:sp>
        <p:nvSpPr>
          <p:cNvPr id="2422" name="Picture Placeholder 8"/>
          <p:cNvSpPr/>
          <p:nvPr>
            <p:ph type="pic" sz="quarter" idx="28"/>
          </p:nvPr>
        </p:nvSpPr>
        <p:spPr>
          <a:xfrm>
            <a:off x="18251380" y="6229727"/>
            <a:ext cx="5597131" cy="698897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p:spTree>
      <p:nvGrpSpPr>
        <p:cNvPr id="1" name=""/>
        <p:cNvGrpSpPr/>
        <p:nvPr/>
      </p:nvGrpSpPr>
      <p:grpSpPr>
        <a:xfrm>
          <a:off x="0" y="0"/>
          <a:ext cx="0" cy="0"/>
          <a:chOff x="0" y="0"/>
          <a:chExt cx="0" cy="0"/>
        </a:xfrm>
      </p:grpSpPr>
      <p:sp>
        <p:nvSpPr>
          <p:cNvPr id="2429" name="Picture Placeholder 12"/>
          <p:cNvSpPr/>
          <p:nvPr>
            <p:ph type="pic" sz="quarter" idx="21"/>
          </p:nvPr>
        </p:nvSpPr>
        <p:spPr>
          <a:xfrm>
            <a:off x="537008" y="3401152"/>
            <a:ext cx="7571583" cy="4419602"/>
          </a:xfrm>
          <a:prstGeom prst="rect">
            <a:avLst/>
          </a:prstGeom>
        </p:spPr>
        <p:txBody>
          <a:bodyPr lIns="91439" rIns="91439">
            <a:noAutofit/>
          </a:bodyPr>
          <a:lstStyle/>
          <a:p>
            <a:pPr/>
          </a:p>
        </p:txBody>
      </p:sp>
      <p:grpSp>
        <p:nvGrpSpPr>
          <p:cNvPr id="2433" name="Group"/>
          <p:cNvGrpSpPr/>
          <p:nvPr/>
        </p:nvGrpSpPr>
        <p:grpSpPr>
          <a:xfrm>
            <a:off x="530658" y="8195875"/>
            <a:ext cx="335041" cy="335043"/>
            <a:chOff x="0" y="0"/>
            <a:chExt cx="335040" cy="335042"/>
          </a:xfrm>
        </p:grpSpPr>
        <p:sp>
          <p:nvSpPr>
            <p:cNvPr id="243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37" name="Group"/>
          <p:cNvGrpSpPr/>
          <p:nvPr/>
        </p:nvGrpSpPr>
        <p:grpSpPr>
          <a:xfrm>
            <a:off x="8400270" y="8195875"/>
            <a:ext cx="335043" cy="335043"/>
            <a:chOff x="0" y="0"/>
            <a:chExt cx="335042" cy="335042"/>
          </a:xfrm>
        </p:grpSpPr>
        <p:sp>
          <p:nvSpPr>
            <p:cNvPr id="243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1" name="Group"/>
          <p:cNvGrpSpPr/>
          <p:nvPr/>
        </p:nvGrpSpPr>
        <p:grpSpPr>
          <a:xfrm>
            <a:off x="16254885" y="8195875"/>
            <a:ext cx="335043" cy="335043"/>
            <a:chOff x="0" y="0"/>
            <a:chExt cx="335042" cy="335042"/>
          </a:xfrm>
        </p:grpSpPr>
        <p:sp>
          <p:nvSpPr>
            <p:cNvPr id="243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5" name="Group"/>
          <p:cNvGrpSpPr/>
          <p:nvPr/>
        </p:nvGrpSpPr>
        <p:grpSpPr>
          <a:xfrm>
            <a:off x="530658" y="2807665"/>
            <a:ext cx="335041" cy="335043"/>
            <a:chOff x="0" y="0"/>
            <a:chExt cx="335040" cy="335042"/>
          </a:xfrm>
        </p:grpSpPr>
        <p:sp>
          <p:nvSpPr>
            <p:cNvPr id="244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9" name="Group"/>
          <p:cNvGrpSpPr/>
          <p:nvPr/>
        </p:nvGrpSpPr>
        <p:grpSpPr>
          <a:xfrm>
            <a:off x="8400270" y="2807665"/>
            <a:ext cx="335043" cy="335043"/>
            <a:chOff x="0" y="0"/>
            <a:chExt cx="335042" cy="335042"/>
          </a:xfrm>
        </p:grpSpPr>
        <p:sp>
          <p:nvSpPr>
            <p:cNvPr id="244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53" name="Group"/>
          <p:cNvGrpSpPr/>
          <p:nvPr/>
        </p:nvGrpSpPr>
        <p:grpSpPr>
          <a:xfrm>
            <a:off x="16254885" y="2807665"/>
            <a:ext cx="335043" cy="335043"/>
            <a:chOff x="0" y="0"/>
            <a:chExt cx="335042" cy="335042"/>
          </a:xfrm>
        </p:grpSpPr>
        <p:sp>
          <p:nvSpPr>
            <p:cNvPr id="245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5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5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2454" name="Picture Placeholder 17"/>
          <p:cNvSpPr/>
          <p:nvPr>
            <p:ph type="pic" sz="quarter" idx="22"/>
          </p:nvPr>
        </p:nvSpPr>
        <p:spPr>
          <a:xfrm>
            <a:off x="537008" y="8794201"/>
            <a:ext cx="7571583" cy="4419602"/>
          </a:xfrm>
          <a:prstGeom prst="rect">
            <a:avLst/>
          </a:prstGeom>
        </p:spPr>
        <p:txBody>
          <a:bodyPr lIns="91439" rIns="91439">
            <a:noAutofit/>
          </a:bodyPr>
          <a:lstStyle/>
          <a:p>
            <a:pPr/>
          </a:p>
        </p:txBody>
      </p:sp>
      <p:sp>
        <p:nvSpPr>
          <p:cNvPr id="2455" name="Picture Placeholder 16"/>
          <p:cNvSpPr/>
          <p:nvPr>
            <p:ph type="pic" sz="quarter" idx="23"/>
          </p:nvPr>
        </p:nvSpPr>
        <p:spPr>
          <a:xfrm>
            <a:off x="8413619" y="8794201"/>
            <a:ext cx="7571584" cy="4419602"/>
          </a:xfrm>
          <a:prstGeom prst="rect">
            <a:avLst/>
          </a:prstGeom>
        </p:spPr>
        <p:txBody>
          <a:bodyPr lIns="91439" rIns="91439">
            <a:noAutofit/>
          </a:bodyPr>
          <a:lstStyle/>
          <a:p>
            <a:pPr/>
          </a:p>
        </p:txBody>
      </p:sp>
      <p:sp>
        <p:nvSpPr>
          <p:cNvPr id="2456" name="Picture Placeholder 15"/>
          <p:cNvSpPr/>
          <p:nvPr>
            <p:ph type="pic" sz="quarter" idx="24"/>
          </p:nvPr>
        </p:nvSpPr>
        <p:spPr>
          <a:xfrm>
            <a:off x="16275220" y="8794198"/>
            <a:ext cx="7571773" cy="4419603"/>
          </a:xfrm>
          <a:prstGeom prst="rect">
            <a:avLst/>
          </a:prstGeom>
        </p:spPr>
        <p:txBody>
          <a:bodyPr lIns="91439" rIns="91439">
            <a:noAutofit/>
          </a:bodyPr>
          <a:lstStyle/>
          <a:p>
            <a:pPr/>
          </a:p>
        </p:txBody>
      </p:sp>
      <p:sp>
        <p:nvSpPr>
          <p:cNvPr id="2457" name="Picture Placeholder 13"/>
          <p:cNvSpPr/>
          <p:nvPr>
            <p:ph type="pic" sz="quarter" idx="25"/>
          </p:nvPr>
        </p:nvSpPr>
        <p:spPr>
          <a:xfrm>
            <a:off x="8413619" y="3401152"/>
            <a:ext cx="7571772" cy="4419602"/>
          </a:xfrm>
          <a:prstGeom prst="rect">
            <a:avLst/>
          </a:prstGeom>
        </p:spPr>
        <p:txBody>
          <a:bodyPr lIns="91439" rIns="91439">
            <a:noAutofit/>
          </a:bodyPr>
          <a:lstStyle/>
          <a:p>
            <a:pPr/>
          </a:p>
        </p:txBody>
      </p:sp>
      <p:sp>
        <p:nvSpPr>
          <p:cNvPr id="2458" name="Picture Placeholder 14"/>
          <p:cNvSpPr/>
          <p:nvPr>
            <p:ph type="pic" sz="quarter" idx="26"/>
          </p:nvPr>
        </p:nvSpPr>
        <p:spPr>
          <a:xfrm>
            <a:off x="16275220" y="3401152"/>
            <a:ext cx="7571585" cy="4419602"/>
          </a:xfrm>
          <a:prstGeom prst="rect">
            <a:avLst/>
          </a:prstGeom>
        </p:spPr>
        <p:txBody>
          <a:bodyPr lIns="91439" rIns="91439">
            <a:noAutofit/>
          </a:bodyPr>
          <a:lstStyle/>
          <a:p>
            <a:pPr/>
          </a:p>
        </p:txBody>
      </p:sp>
      <p:sp>
        <p:nvSpPr>
          <p:cNvPr id="245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Typography</a:t>
            </a:r>
          </a:p>
          <a:p>
            <a:pPr lvl="1"/>
            <a:r>
              <a:t/>
            </a:r>
          </a:p>
          <a:p>
            <a:pPr lvl="2"/>
            <a:r>
              <a:t/>
            </a:r>
          </a:p>
          <a:p>
            <a:pPr lvl="3"/>
            <a:r>
              <a:t/>
            </a:r>
          </a:p>
          <a:p>
            <a:pPr lvl="4"/>
            <a:r>
              <a:t/>
            </a:r>
          </a:p>
        </p:txBody>
      </p:sp>
      <p:sp>
        <p:nvSpPr>
          <p:cNvPr id="246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2461" name="Text Placeholder 14"/>
          <p:cNvSpPr/>
          <p:nvPr>
            <p:ph type="body" sz="quarter" idx="27" hasCustomPrompt="1"/>
          </p:nvPr>
        </p:nvSpPr>
        <p:spPr>
          <a:xfrm>
            <a:off x="986037" y="2762723"/>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462" name="Text Placeholder 14"/>
          <p:cNvSpPr/>
          <p:nvPr>
            <p:ph type="body" sz="quarter" idx="28" hasCustomPrompt="1"/>
          </p:nvPr>
        </p:nvSpPr>
        <p:spPr>
          <a:xfrm>
            <a:off x="8855651"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3" name="Text Placeholder 14"/>
          <p:cNvSpPr/>
          <p:nvPr>
            <p:ph type="body" sz="quarter" idx="29" hasCustomPrompt="1"/>
          </p:nvPr>
        </p:nvSpPr>
        <p:spPr>
          <a:xfrm>
            <a:off x="16710265"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4" name="Text Placeholder 14"/>
          <p:cNvSpPr/>
          <p:nvPr>
            <p:ph type="body" sz="quarter" idx="30" hasCustomPrompt="1"/>
          </p:nvPr>
        </p:nvSpPr>
        <p:spPr>
          <a:xfrm>
            <a:off x="986037" y="8157775"/>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465" name="Text Placeholder 14"/>
          <p:cNvSpPr/>
          <p:nvPr>
            <p:ph type="body" sz="quarter" idx="31" hasCustomPrompt="1"/>
          </p:nvPr>
        </p:nvSpPr>
        <p:spPr>
          <a:xfrm>
            <a:off x="8855651"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6" name="Text Placeholder 14"/>
          <p:cNvSpPr/>
          <p:nvPr>
            <p:ph type="body" sz="quarter" idx="32" hasCustomPrompt="1"/>
          </p:nvPr>
        </p:nvSpPr>
        <p:spPr>
          <a:xfrm>
            <a:off x="16710265"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 Grey">
    <p:bg>
      <p:bgPr>
        <a:solidFill>
          <a:srgbClr val="CCCDD1"/>
        </a:solidFill>
      </p:bgPr>
    </p:bg>
    <p:spTree>
      <p:nvGrpSpPr>
        <p:cNvPr id="1" name=""/>
        <p:cNvGrpSpPr/>
        <p:nvPr/>
      </p:nvGrpSpPr>
      <p:grpSpPr>
        <a:xfrm>
          <a:off x="0" y="0"/>
          <a:ext cx="0" cy="0"/>
          <a:chOff x="0" y="0"/>
          <a:chExt cx="0" cy="0"/>
        </a:xfrm>
      </p:grpSpPr>
      <p:grpSp>
        <p:nvGrpSpPr>
          <p:cNvPr id="2477" name="Group"/>
          <p:cNvGrpSpPr/>
          <p:nvPr/>
        </p:nvGrpSpPr>
        <p:grpSpPr>
          <a:xfrm>
            <a:off x="530658" y="8195875"/>
            <a:ext cx="335041" cy="335043"/>
            <a:chOff x="0" y="0"/>
            <a:chExt cx="335040" cy="335042"/>
          </a:xfrm>
        </p:grpSpPr>
        <p:sp>
          <p:nvSpPr>
            <p:cNvPr id="2474"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5"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6"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1" name="Group"/>
          <p:cNvGrpSpPr/>
          <p:nvPr/>
        </p:nvGrpSpPr>
        <p:grpSpPr>
          <a:xfrm>
            <a:off x="8400270" y="8195875"/>
            <a:ext cx="335043" cy="335043"/>
            <a:chOff x="0" y="0"/>
            <a:chExt cx="335042" cy="335042"/>
          </a:xfrm>
        </p:grpSpPr>
        <p:sp>
          <p:nvSpPr>
            <p:cNvPr id="247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5" name="Group"/>
          <p:cNvGrpSpPr/>
          <p:nvPr/>
        </p:nvGrpSpPr>
        <p:grpSpPr>
          <a:xfrm>
            <a:off x="16254885" y="8195875"/>
            <a:ext cx="335043" cy="335043"/>
            <a:chOff x="0" y="0"/>
            <a:chExt cx="335042" cy="335042"/>
          </a:xfrm>
        </p:grpSpPr>
        <p:sp>
          <p:nvSpPr>
            <p:cNvPr id="2482"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3"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4"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9" name="Group"/>
          <p:cNvGrpSpPr/>
          <p:nvPr/>
        </p:nvGrpSpPr>
        <p:grpSpPr>
          <a:xfrm>
            <a:off x="530658" y="2807665"/>
            <a:ext cx="335041" cy="335043"/>
            <a:chOff x="0" y="0"/>
            <a:chExt cx="335040" cy="335042"/>
          </a:xfrm>
        </p:grpSpPr>
        <p:sp>
          <p:nvSpPr>
            <p:cNvPr id="248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93" name="Group"/>
          <p:cNvGrpSpPr/>
          <p:nvPr/>
        </p:nvGrpSpPr>
        <p:grpSpPr>
          <a:xfrm>
            <a:off x="8400270" y="2807665"/>
            <a:ext cx="335043" cy="335043"/>
            <a:chOff x="0" y="0"/>
            <a:chExt cx="335042" cy="335042"/>
          </a:xfrm>
        </p:grpSpPr>
        <p:sp>
          <p:nvSpPr>
            <p:cNvPr id="249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97" name="Group"/>
          <p:cNvGrpSpPr/>
          <p:nvPr/>
        </p:nvGrpSpPr>
        <p:grpSpPr>
          <a:xfrm>
            <a:off x="16254885" y="2807665"/>
            <a:ext cx="335043" cy="335043"/>
            <a:chOff x="0" y="0"/>
            <a:chExt cx="335042" cy="335042"/>
          </a:xfrm>
        </p:grpSpPr>
        <p:sp>
          <p:nvSpPr>
            <p:cNvPr id="249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2498"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Typography</a:t>
            </a:r>
          </a:p>
          <a:p>
            <a:pPr lvl="1"/>
            <a:r>
              <a:t/>
            </a:r>
          </a:p>
          <a:p>
            <a:pPr lvl="2"/>
            <a:r>
              <a:t/>
            </a:r>
          </a:p>
          <a:p>
            <a:pPr lvl="3"/>
            <a:r>
              <a:t/>
            </a:r>
          </a:p>
          <a:p>
            <a:pPr lvl="4"/>
            <a:r>
              <a:t/>
            </a:r>
          </a:p>
        </p:txBody>
      </p:sp>
      <p:sp>
        <p:nvSpPr>
          <p:cNvPr id="2499"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2500"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2501"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2"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3"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2504"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5"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07"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508"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509"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510"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511"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512"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 Black">
    <p:bg>
      <p:bgPr>
        <a:solidFill>
          <a:srgbClr val="000000"/>
        </a:solidFill>
      </p:bgPr>
    </p:bg>
    <p:spTree>
      <p:nvGrpSpPr>
        <p:cNvPr id="1" name=""/>
        <p:cNvGrpSpPr/>
        <p:nvPr/>
      </p:nvGrpSpPr>
      <p:grpSpPr>
        <a:xfrm>
          <a:off x="0" y="0"/>
          <a:ext cx="0" cy="0"/>
          <a:chOff x="0" y="0"/>
          <a:chExt cx="0" cy="0"/>
        </a:xfrm>
      </p:grpSpPr>
      <p:grpSp>
        <p:nvGrpSpPr>
          <p:cNvPr id="2522" name="Group"/>
          <p:cNvGrpSpPr/>
          <p:nvPr/>
        </p:nvGrpSpPr>
        <p:grpSpPr>
          <a:xfrm>
            <a:off x="530658" y="8195875"/>
            <a:ext cx="335041" cy="335043"/>
            <a:chOff x="0" y="0"/>
            <a:chExt cx="335040" cy="335042"/>
          </a:xfrm>
        </p:grpSpPr>
        <p:sp>
          <p:nvSpPr>
            <p:cNvPr id="2519"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0"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1"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26" name="Group"/>
          <p:cNvGrpSpPr/>
          <p:nvPr/>
        </p:nvGrpSpPr>
        <p:grpSpPr>
          <a:xfrm>
            <a:off x="8400270" y="8195875"/>
            <a:ext cx="335043" cy="335043"/>
            <a:chOff x="0" y="0"/>
            <a:chExt cx="335042" cy="335042"/>
          </a:xfrm>
        </p:grpSpPr>
        <p:sp>
          <p:nvSpPr>
            <p:cNvPr id="252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0" name="Group"/>
          <p:cNvGrpSpPr/>
          <p:nvPr/>
        </p:nvGrpSpPr>
        <p:grpSpPr>
          <a:xfrm>
            <a:off x="16254885" y="8195875"/>
            <a:ext cx="335043" cy="335043"/>
            <a:chOff x="0" y="0"/>
            <a:chExt cx="335042" cy="335042"/>
          </a:xfrm>
        </p:grpSpPr>
        <p:sp>
          <p:nvSpPr>
            <p:cNvPr id="252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4" name="Group"/>
          <p:cNvGrpSpPr/>
          <p:nvPr/>
        </p:nvGrpSpPr>
        <p:grpSpPr>
          <a:xfrm>
            <a:off x="530658" y="2807665"/>
            <a:ext cx="335041" cy="335043"/>
            <a:chOff x="0" y="0"/>
            <a:chExt cx="335040" cy="335042"/>
          </a:xfrm>
        </p:grpSpPr>
        <p:sp>
          <p:nvSpPr>
            <p:cNvPr id="2531"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2"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3"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8" name="Group"/>
          <p:cNvGrpSpPr/>
          <p:nvPr/>
        </p:nvGrpSpPr>
        <p:grpSpPr>
          <a:xfrm>
            <a:off x="8400270" y="2807665"/>
            <a:ext cx="335043" cy="335043"/>
            <a:chOff x="0" y="0"/>
            <a:chExt cx="335042" cy="335042"/>
          </a:xfrm>
        </p:grpSpPr>
        <p:sp>
          <p:nvSpPr>
            <p:cNvPr id="253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42" name="Group"/>
          <p:cNvGrpSpPr/>
          <p:nvPr/>
        </p:nvGrpSpPr>
        <p:grpSpPr>
          <a:xfrm>
            <a:off x="16254885" y="2807665"/>
            <a:ext cx="335043" cy="335043"/>
            <a:chOff x="0" y="0"/>
            <a:chExt cx="335042" cy="335042"/>
          </a:xfrm>
        </p:grpSpPr>
        <p:sp>
          <p:nvSpPr>
            <p:cNvPr id="253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4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4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254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Typography</a:t>
            </a:r>
          </a:p>
          <a:p>
            <a:pPr lvl="1"/>
            <a:r>
              <a:t/>
            </a:r>
          </a:p>
          <a:p>
            <a:pPr lvl="2"/>
            <a:r>
              <a:t/>
            </a:r>
          </a:p>
          <a:p>
            <a:pPr lvl="3"/>
            <a:r>
              <a:t/>
            </a:r>
          </a:p>
          <a:p>
            <a:pPr lvl="4"/>
            <a:r>
              <a:t/>
            </a:r>
          </a:p>
        </p:txBody>
      </p:sp>
      <p:sp>
        <p:nvSpPr>
          <p:cNvPr id="2544"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2545"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2546"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47"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48"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2549"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50"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52"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553"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554"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555"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556"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557"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p:spTree>
      <p:nvGrpSpPr>
        <p:cNvPr id="1" name=""/>
        <p:cNvGrpSpPr/>
        <p:nvPr/>
      </p:nvGrpSpPr>
      <p:grpSpPr>
        <a:xfrm>
          <a:off x="0" y="0"/>
          <a:ext cx="0" cy="0"/>
          <a:chOff x="0" y="0"/>
          <a:chExt cx="0" cy="0"/>
        </a:xfrm>
      </p:grpSpPr>
      <p:sp>
        <p:nvSpPr>
          <p:cNvPr id="2564"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2565"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2566"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2567" name="Line"/>
          <p:cNvSpPr/>
          <p:nvPr/>
        </p:nvSpPr>
        <p:spPr>
          <a:xfrm>
            <a:off x="537006" y="9427803"/>
            <a:ext cx="23309988" cy="1"/>
          </a:xfrm>
          <a:prstGeom prst="line">
            <a:avLst/>
          </a:prstGeom>
          <a:ln w="25400">
            <a:solidFill>
              <a:srgbClr val="000000">
                <a:alpha val="5000"/>
              </a:srgbClr>
            </a:solidFill>
            <a:miter lim="400000"/>
          </a:ln>
        </p:spPr>
        <p:txBody>
          <a:bodyPr lIns="45718" tIns="45718" rIns="45718" bIns="45718"/>
          <a:lstStyle/>
          <a:p>
            <a:pPr/>
          </a:p>
        </p:txBody>
      </p:sp>
      <p:sp>
        <p:nvSpPr>
          <p:cNvPr id="2568" name="05 Design"/>
          <p:cNvSpPr txBox="1"/>
          <p:nvPr>
            <p:ph type="title" hasCustomPrompt="1"/>
          </p:nvPr>
        </p:nvSpPr>
        <p:spPr>
          <a:xfrm>
            <a:off x="537006" y="584953"/>
            <a:ext cx="14338937" cy="1938992"/>
          </a:xfrm>
          <a:prstGeom prst="rect">
            <a:avLst/>
          </a:prstGeom>
        </p:spPr>
        <p:txBody>
          <a:bodyPr anchor="t"/>
          <a:lstStyle>
            <a:lvl1pPr>
              <a:defRPr spc="-450" sz="15000"/>
            </a:lvl1pPr>
          </a:lstStyle>
          <a:p>
            <a:pPr/>
            <a:r>
              <a:t>05 Design</a:t>
            </a:r>
          </a:p>
        </p:txBody>
      </p:sp>
      <p:sp>
        <p:nvSpPr>
          <p:cNvPr id="2569"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49</a:t>
            </a:r>
          </a:p>
          <a:p>
            <a:pPr lvl="1"/>
            <a:r>
              <a:t/>
            </a:r>
          </a:p>
          <a:p>
            <a:pPr lvl="2"/>
            <a:r>
              <a:t/>
            </a:r>
          </a:p>
          <a:p>
            <a:pPr lvl="3"/>
            <a:r>
              <a:t/>
            </a:r>
          </a:p>
          <a:p>
            <a:pPr lvl="4"/>
            <a:r>
              <a:t/>
            </a:r>
          </a:p>
        </p:txBody>
      </p:sp>
      <p:sp>
        <p:nvSpPr>
          <p:cNvPr id="2570" name="Text Placeholder 14"/>
          <p:cNvSpPr/>
          <p:nvPr>
            <p:ph type="body" sz="quarter" idx="21" hasCustomPrompt="1"/>
          </p:nvPr>
        </p:nvSpPr>
        <p:spPr>
          <a:xfrm>
            <a:off x="537006" y="8566811"/>
            <a:ext cx="5519813" cy="523221"/>
          </a:xfrm>
          <a:prstGeom prst="rect">
            <a:avLst/>
          </a:prstGeom>
        </p:spPr>
        <p:txBody>
          <a:bodyPr/>
          <a:lstStyle>
            <a:lvl1pPr>
              <a:defRPr sz="2800"/>
            </a:lvl1pPr>
          </a:lstStyle>
          <a:p>
            <a:pPr/>
            <a:r>
              <a:t>Illustrations</a:t>
            </a:r>
          </a:p>
        </p:txBody>
      </p:sp>
      <p:sp>
        <p:nvSpPr>
          <p:cNvPr id="257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72"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50</a:t>
            </a:r>
          </a:p>
        </p:txBody>
      </p:sp>
      <p:sp>
        <p:nvSpPr>
          <p:cNvPr id="2573" name="Text Placeholder 14"/>
          <p:cNvSpPr/>
          <p:nvPr>
            <p:ph type="body" sz="quarter" idx="23" hasCustomPrompt="1"/>
          </p:nvPr>
        </p:nvSpPr>
        <p:spPr>
          <a:xfrm>
            <a:off x="537006" y="9539795"/>
            <a:ext cx="5519813" cy="523221"/>
          </a:xfrm>
          <a:prstGeom prst="rect">
            <a:avLst/>
          </a:prstGeom>
        </p:spPr>
        <p:txBody>
          <a:bodyPr/>
          <a:lstStyle>
            <a:lvl1pPr>
              <a:defRPr sz="2800"/>
            </a:lvl1pPr>
          </a:lstStyle>
          <a:p>
            <a:pPr/>
            <a:r>
              <a:t>UI Elements</a:t>
            </a:r>
          </a:p>
        </p:txBody>
      </p:sp>
      <p:sp>
        <p:nvSpPr>
          <p:cNvPr id="2574"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51</a:t>
            </a:r>
          </a:p>
        </p:txBody>
      </p:sp>
      <p:sp>
        <p:nvSpPr>
          <p:cNvPr id="2575" name="Text Placeholder 14"/>
          <p:cNvSpPr/>
          <p:nvPr>
            <p:ph type="body" sz="quarter" idx="25" hasCustomPrompt="1"/>
          </p:nvPr>
        </p:nvSpPr>
        <p:spPr>
          <a:xfrm>
            <a:off x="537006" y="10512776"/>
            <a:ext cx="5519813" cy="523221"/>
          </a:xfrm>
          <a:prstGeom prst="rect">
            <a:avLst/>
          </a:prstGeom>
        </p:spPr>
        <p:txBody>
          <a:bodyPr/>
          <a:lstStyle>
            <a:lvl1pPr>
              <a:defRPr sz="2800"/>
            </a:lvl1pPr>
          </a:lstStyle>
          <a:p>
            <a:pPr/>
            <a:r>
              <a:t>Layouts</a:t>
            </a:r>
          </a:p>
        </p:txBody>
      </p:sp>
      <p:sp>
        <p:nvSpPr>
          <p:cNvPr id="2576"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52 – 53</a:t>
            </a:r>
          </a:p>
        </p:txBody>
      </p:sp>
      <p:sp>
        <p:nvSpPr>
          <p:cNvPr id="2577" name="Text Placeholder 14"/>
          <p:cNvSpPr/>
          <p:nvPr>
            <p:ph type="body" sz="quarter" idx="27" hasCustomPrompt="1"/>
          </p:nvPr>
        </p:nvSpPr>
        <p:spPr>
          <a:xfrm>
            <a:off x="537006" y="11485759"/>
            <a:ext cx="5519813" cy="523221"/>
          </a:xfrm>
          <a:prstGeom prst="rect">
            <a:avLst/>
          </a:prstGeom>
        </p:spPr>
        <p:txBody>
          <a:bodyPr/>
          <a:lstStyle>
            <a:lvl1pPr>
              <a:defRPr sz="2800"/>
            </a:lvl1pPr>
          </a:lstStyle>
          <a:p>
            <a:pPr/>
            <a:r>
              <a:t>Overview</a:t>
            </a:r>
          </a:p>
        </p:txBody>
      </p:sp>
      <p:sp>
        <p:nvSpPr>
          <p:cNvPr id="2578"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54</a:t>
            </a:r>
          </a:p>
        </p:txBody>
      </p:sp>
      <p:sp>
        <p:nvSpPr>
          <p:cNvPr id="2579" name="Text Placeholder 14"/>
          <p:cNvSpPr/>
          <p:nvPr>
            <p:ph type="body" sz="quarter" idx="29" hasCustomPrompt="1"/>
          </p:nvPr>
        </p:nvSpPr>
        <p:spPr>
          <a:xfrm>
            <a:off x="537006" y="12458741"/>
            <a:ext cx="5519813" cy="523221"/>
          </a:xfrm>
          <a:prstGeom prst="rect">
            <a:avLst/>
          </a:prstGeom>
        </p:spPr>
        <p:txBody>
          <a:bodyPr/>
          <a:lstStyle>
            <a:lvl1pPr>
              <a:defRPr sz="2800"/>
            </a:lvl1pPr>
          </a:lstStyle>
          <a:p>
            <a:pPr/>
            <a:r>
              <a:t>Things to avoid</a:t>
            </a:r>
          </a:p>
        </p:txBody>
      </p:sp>
      <p:sp>
        <p:nvSpPr>
          <p:cNvPr id="2580"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581"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582"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583"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584"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 Grey">
    <p:bg>
      <p:bgPr>
        <a:solidFill>
          <a:srgbClr val="CCCDD1"/>
        </a:solidFill>
      </p:bgPr>
    </p:bg>
    <p:spTree>
      <p:nvGrpSpPr>
        <p:cNvPr id="1" name=""/>
        <p:cNvGrpSpPr/>
        <p:nvPr/>
      </p:nvGrpSpPr>
      <p:grpSpPr>
        <a:xfrm>
          <a:off x="0" y="0"/>
          <a:ext cx="0" cy="0"/>
          <a:chOff x="0" y="0"/>
          <a:chExt cx="0" cy="0"/>
        </a:xfrm>
      </p:grpSpPr>
      <p:sp>
        <p:nvSpPr>
          <p:cNvPr id="2591"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2"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4" name="Line"/>
          <p:cNvSpPr/>
          <p:nvPr/>
        </p:nvSpPr>
        <p:spPr>
          <a:xfrm>
            <a:off x="537006" y="9427803"/>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5" name="05 Desig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05 Design</a:t>
            </a:r>
          </a:p>
        </p:txBody>
      </p:sp>
      <p:sp>
        <p:nvSpPr>
          <p:cNvPr id="2596"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49</a:t>
            </a:r>
          </a:p>
          <a:p>
            <a:pPr lvl="1"/>
            <a:r>
              <a:t/>
            </a:r>
          </a:p>
          <a:p>
            <a:pPr lvl="2"/>
            <a:r>
              <a:t/>
            </a:r>
          </a:p>
          <a:p>
            <a:pPr lvl="3"/>
            <a:r>
              <a:t/>
            </a:r>
          </a:p>
          <a:p>
            <a:pPr lvl="4"/>
            <a:r>
              <a:t/>
            </a:r>
          </a:p>
        </p:txBody>
      </p:sp>
      <p:sp>
        <p:nvSpPr>
          <p:cNvPr id="2597"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Illustrations</a:t>
            </a:r>
          </a:p>
        </p:txBody>
      </p:sp>
      <p:sp>
        <p:nvSpPr>
          <p:cNvPr id="259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99"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50</a:t>
            </a:r>
          </a:p>
        </p:txBody>
      </p:sp>
      <p:sp>
        <p:nvSpPr>
          <p:cNvPr id="2600"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UI Elements</a:t>
            </a:r>
          </a:p>
        </p:txBody>
      </p:sp>
      <p:sp>
        <p:nvSpPr>
          <p:cNvPr id="2601"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51</a:t>
            </a:r>
          </a:p>
        </p:txBody>
      </p:sp>
      <p:sp>
        <p:nvSpPr>
          <p:cNvPr id="2602"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Layouts</a:t>
            </a:r>
          </a:p>
        </p:txBody>
      </p:sp>
      <p:sp>
        <p:nvSpPr>
          <p:cNvPr id="2603"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52 – 53</a:t>
            </a:r>
          </a:p>
        </p:txBody>
      </p:sp>
      <p:sp>
        <p:nvSpPr>
          <p:cNvPr id="2604"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Overview</a:t>
            </a:r>
          </a:p>
        </p:txBody>
      </p:sp>
      <p:sp>
        <p:nvSpPr>
          <p:cNvPr id="2605"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54</a:t>
            </a:r>
          </a:p>
        </p:txBody>
      </p:sp>
      <p:sp>
        <p:nvSpPr>
          <p:cNvPr id="2606"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607"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608"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609"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610"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611"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 Black">
    <p:bg>
      <p:bgPr>
        <a:solidFill>
          <a:srgbClr val="000000"/>
        </a:solidFill>
      </p:bgPr>
    </p:bg>
    <p:spTree>
      <p:nvGrpSpPr>
        <p:cNvPr id="1" name=""/>
        <p:cNvGrpSpPr/>
        <p:nvPr/>
      </p:nvGrpSpPr>
      <p:grpSpPr>
        <a:xfrm>
          <a:off x="0" y="0"/>
          <a:ext cx="0" cy="0"/>
          <a:chOff x="0" y="0"/>
          <a:chExt cx="0" cy="0"/>
        </a:xfrm>
      </p:grpSpPr>
      <p:sp>
        <p:nvSpPr>
          <p:cNvPr id="2618"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619"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0"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1" name="Line"/>
          <p:cNvSpPr/>
          <p:nvPr/>
        </p:nvSpPr>
        <p:spPr>
          <a:xfrm>
            <a:off x="537006" y="9427803"/>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2" name="05 Desig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05 Design</a:t>
            </a:r>
          </a:p>
        </p:txBody>
      </p:sp>
      <p:sp>
        <p:nvSpPr>
          <p:cNvPr id="2623"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49</a:t>
            </a:r>
          </a:p>
          <a:p>
            <a:pPr lvl="1"/>
            <a:r>
              <a:t/>
            </a:r>
          </a:p>
          <a:p>
            <a:pPr lvl="2"/>
            <a:r>
              <a:t/>
            </a:r>
          </a:p>
          <a:p>
            <a:pPr lvl="3"/>
            <a:r>
              <a:t/>
            </a:r>
          </a:p>
          <a:p>
            <a:pPr lvl="4"/>
            <a:r>
              <a:t/>
            </a:r>
          </a:p>
        </p:txBody>
      </p:sp>
      <p:sp>
        <p:nvSpPr>
          <p:cNvPr id="2624"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Illustrations</a:t>
            </a:r>
          </a:p>
        </p:txBody>
      </p:sp>
      <p:sp>
        <p:nvSpPr>
          <p:cNvPr id="262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26"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50</a:t>
            </a:r>
          </a:p>
        </p:txBody>
      </p:sp>
      <p:sp>
        <p:nvSpPr>
          <p:cNvPr id="2627"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UI Elements</a:t>
            </a:r>
          </a:p>
        </p:txBody>
      </p:sp>
      <p:sp>
        <p:nvSpPr>
          <p:cNvPr id="2628"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51</a:t>
            </a:r>
          </a:p>
        </p:txBody>
      </p:sp>
      <p:sp>
        <p:nvSpPr>
          <p:cNvPr id="2629"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Layouts</a:t>
            </a:r>
          </a:p>
        </p:txBody>
      </p:sp>
      <p:sp>
        <p:nvSpPr>
          <p:cNvPr id="2630"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52 – 53</a:t>
            </a:r>
          </a:p>
        </p:txBody>
      </p:sp>
      <p:sp>
        <p:nvSpPr>
          <p:cNvPr id="2631"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Overview</a:t>
            </a:r>
          </a:p>
        </p:txBody>
      </p:sp>
      <p:sp>
        <p:nvSpPr>
          <p:cNvPr id="2632"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54</a:t>
            </a:r>
          </a:p>
        </p:txBody>
      </p:sp>
      <p:sp>
        <p:nvSpPr>
          <p:cNvPr id="2633"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634"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635"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636"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637"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638"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p:spTree>
      <p:nvGrpSpPr>
        <p:cNvPr id="1" name=""/>
        <p:cNvGrpSpPr/>
        <p:nvPr/>
      </p:nvGrpSpPr>
      <p:grpSpPr>
        <a:xfrm>
          <a:off x="0" y="0"/>
          <a:ext cx="0" cy="0"/>
          <a:chOff x="0" y="0"/>
          <a:chExt cx="0" cy="0"/>
        </a:xfrm>
      </p:grpSpPr>
      <p:sp>
        <p:nvSpPr>
          <p:cNvPr id="2645"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46"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47"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48"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49"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50" name="Rectangle"/>
          <p:cNvSpPr/>
          <p:nvPr>
            <p:ph type="body" sz="quarter" idx="24" hasCustomPrompt="1"/>
          </p:nvPr>
        </p:nvSpPr>
        <p:spPr>
          <a:xfrm>
            <a:off x="-17627" y="3572247"/>
            <a:ext cx="554420" cy="9806386"/>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651" name="Picture Placeholder 9"/>
          <p:cNvSpPr/>
          <p:nvPr>
            <p:ph type="pic" sz="quarter" idx="25"/>
          </p:nvPr>
        </p:nvSpPr>
        <p:spPr>
          <a:xfrm>
            <a:off x="15805909" y="4925471"/>
            <a:ext cx="5455988" cy="6819983"/>
          </a:xfrm>
          <a:prstGeom prst="rect">
            <a:avLst/>
          </a:prstGeom>
        </p:spPr>
        <p:txBody>
          <a:bodyPr lIns="91439" rIns="91439">
            <a:noAutofit/>
          </a:bodyPr>
          <a:lstStyle/>
          <a:p>
            <a:pPr/>
          </a:p>
        </p:txBody>
      </p:sp>
      <p:sp>
        <p:nvSpPr>
          <p:cNvPr id="2652" name="Picture Placeholder 10"/>
          <p:cNvSpPr/>
          <p:nvPr>
            <p:ph type="pic" sz="quarter" idx="26"/>
          </p:nvPr>
        </p:nvSpPr>
        <p:spPr>
          <a:xfrm>
            <a:off x="21564787" y="5823089"/>
            <a:ext cx="4067573" cy="5084369"/>
          </a:xfrm>
          <a:prstGeom prst="rect">
            <a:avLst/>
          </a:prstGeom>
        </p:spPr>
        <p:txBody>
          <a:bodyPr lIns="91439" rIns="91439">
            <a:noAutofit/>
          </a:bodyPr>
          <a:lstStyle/>
          <a:p>
            <a:pPr/>
          </a:p>
        </p:txBody>
      </p:sp>
      <p:sp>
        <p:nvSpPr>
          <p:cNvPr id="2653" name="Rectangle"/>
          <p:cNvSpPr/>
          <p:nvPr>
            <p:ph type="body" sz="quarter" idx="27" hasCustomPrompt="1"/>
          </p:nvPr>
        </p:nvSpPr>
        <p:spPr>
          <a:xfrm>
            <a:off x="23849631" y="3613362"/>
            <a:ext cx="554420" cy="9629827"/>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654"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655"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GraphicsIllustrations</a:t>
            </a:r>
          </a:p>
        </p:txBody>
      </p:sp>
      <p:sp>
        <p:nvSpPr>
          <p:cNvPr id="26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 Grey">
    <p:bg>
      <p:bgPr>
        <a:solidFill>
          <a:srgbClr val="CCCDD1"/>
        </a:solidFill>
      </p:bgPr>
    </p:bg>
    <p:spTree>
      <p:nvGrpSpPr>
        <p:cNvPr id="1" name=""/>
        <p:cNvGrpSpPr/>
        <p:nvPr/>
      </p:nvGrpSpPr>
      <p:grpSpPr>
        <a:xfrm>
          <a:off x="0" y="0"/>
          <a:ext cx="0" cy="0"/>
          <a:chOff x="0" y="0"/>
          <a:chExt cx="0" cy="0"/>
        </a:xfrm>
      </p:grpSpPr>
      <p:sp>
        <p:nvSpPr>
          <p:cNvPr id="245"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46"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F2F2F2"/>
                </a:solidFill>
              </a:defRPr>
            </a:lvl1pPr>
          </a:lstStyle>
          <a:p>
            <a:pPr/>
            <a:r>
              <a:t>Foreword</a:t>
            </a:r>
          </a:p>
        </p:txBody>
      </p:sp>
      <p:sp>
        <p:nvSpPr>
          <p:cNvPr id="2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 Grey">
    <p:bg>
      <p:bgPr>
        <a:solidFill>
          <a:srgbClr val="CCCDD1"/>
        </a:solidFill>
      </p:bgPr>
    </p:bg>
    <p:spTree>
      <p:nvGrpSpPr>
        <p:cNvPr id="1" name=""/>
        <p:cNvGrpSpPr/>
        <p:nvPr/>
      </p:nvGrpSpPr>
      <p:grpSpPr>
        <a:xfrm>
          <a:off x="0" y="0"/>
          <a:ext cx="0" cy="0"/>
          <a:chOff x="0" y="0"/>
          <a:chExt cx="0" cy="0"/>
        </a:xfrm>
      </p:grpSpPr>
      <p:sp>
        <p:nvSpPr>
          <p:cNvPr id="2663"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64"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65"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66"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67" name="Picture Placeholder 9"/>
          <p:cNvSpPr/>
          <p:nvPr>
            <p:ph type="pic" sz="quarter" idx="24"/>
          </p:nvPr>
        </p:nvSpPr>
        <p:spPr>
          <a:xfrm>
            <a:off x="15805909" y="4925471"/>
            <a:ext cx="5455988" cy="6819983"/>
          </a:xfrm>
          <a:prstGeom prst="rect">
            <a:avLst/>
          </a:prstGeom>
        </p:spPr>
        <p:txBody>
          <a:bodyPr lIns="91439" rIns="91439">
            <a:noAutofit/>
          </a:bodyPr>
          <a:lstStyle/>
          <a:p>
            <a:pPr/>
          </a:p>
        </p:txBody>
      </p:sp>
      <p:sp>
        <p:nvSpPr>
          <p:cNvPr id="2668" name="Picture Placeholder 10"/>
          <p:cNvSpPr/>
          <p:nvPr>
            <p:ph type="pic" sz="quarter" idx="25"/>
          </p:nvPr>
        </p:nvSpPr>
        <p:spPr>
          <a:xfrm>
            <a:off x="21564787" y="5823089"/>
            <a:ext cx="4067573" cy="5084369"/>
          </a:xfrm>
          <a:prstGeom prst="rect">
            <a:avLst/>
          </a:prstGeom>
        </p:spPr>
        <p:txBody>
          <a:bodyPr lIns="91439" rIns="91439">
            <a:noAutofit/>
          </a:bodyPr>
          <a:lstStyle/>
          <a:p>
            <a:pPr/>
          </a:p>
        </p:txBody>
      </p:sp>
      <p:sp>
        <p:nvSpPr>
          <p:cNvPr id="2669"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F2F2F2"/>
                </a:solidFill>
              </a:defRPr>
            </a:lvl1pPr>
            <a:lvl2pPr>
              <a:lnSpc>
                <a:spcPct val="110000"/>
              </a:lnSpc>
              <a:defRPr sz="2000">
                <a:solidFill>
                  <a:srgbClr val="F2F2F2"/>
                </a:solidFill>
              </a:defRPr>
            </a:lvl2pPr>
            <a:lvl3pPr>
              <a:lnSpc>
                <a:spcPct val="110000"/>
              </a:lnSpc>
              <a:defRPr sz="2000">
                <a:solidFill>
                  <a:srgbClr val="F2F2F2"/>
                </a:solidFill>
              </a:defRPr>
            </a:lvl3pPr>
            <a:lvl4pPr>
              <a:lnSpc>
                <a:spcPct val="110000"/>
              </a:lnSpc>
              <a:defRPr sz="2000">
                <a:solidFill>
                  <a:srgbClr val="F2F2F2"/>
                </a:solidFill>
              </a:defRPr>
            </a:lvl4pPr>
            <a:lvl5pPr>
              <a:lnSpc>
                <a:spcPct val="110000"/>
              </a:lnSpc>
              <a:defRPr sz="2000">
                <a:solidFill>
                  <a:srgbClr val="F2F2F2"/>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7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671"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GraphicsIllustrations</a:t>
            </a:r>
          </a:p>
        </p:txBody>
      </p:sp>
      <p:sp>
        <p:nvSpPr>
          <p:cNvPr id="26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73" name="Rectangle"/>
          <p:cNvSpPr/>
          <p:nvPr>
            <p:ph type="body" sz="quarter" idx="27" hasCustomPrompt="1"/>
          </p:nvPr>
        </p:nvSpPr>
        <p:spPr>
          <a:xfrm>
            <a:off x="-17627" y="3572247"/>
            <a:ext cx="554420" cy="9806386"/>
          </a:xfrm>
          <a:prstGeom prst="rect">
            <a:avLst/>
          </a:prstGeom>
          <a:solidFill>
            <a:srgbClr val="CCCDD1"/>
          </a:solidFill>
        </p:spPr>
        <p:txBody>
          <a:bodyPr anchor="ctr"/>
          <a:lstStyle>
            <a:lvl1pPr algn="ctr">
              <a:defRPr sz="3200">
                <a:solidFill>
                  <a:srgbClr val="FFFFFF"/>
                </a:solidFill>
              </a:defRPr>
            </a:lvl1pPr>
          </a:lstStyle>
          <a:p>
            <a:pPr/>
            <a:r>
              <a:t> </a:t>
            </a:r>
          </a:p>
        </p:txBody>
      </p:sp>
      <p:sp>
        <p:nvSpPr>
          <p:cNvPr id="2674" name="Rectangle"/>
          <p:cNvSpPr/>
          <p:nvPr>
            <p:ph type="body" sz="quarter" idx="28" hasCustomPrompt="1"/>
          </p:nvPr>
        </p:nvSpPr>
        <p:spPr>
          <a:xfrm>
            <a:off x="23849631" y="3613362"/>
            <a:ext cx="554420" cy="9629827"/>
          </a:xfrm>
          <a:prstGeom prst="rect">
            <a:avLst/>
          </a:prstGeom>
          <a:solidFill>
            <a:srgbClr val="CCCDD1"/>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 Black">
    <p:bg>
      <p:bgPr>
        <a:solidFill>
          <a:srgbClr val="000000"/>
        </a:solidFill>
      </p:bgPr>
    </p:bg>
    <p:spTree>
      <p:nvGrpSpPr>
        <p:cNvPr id="1" name=""/>
        <p:cNvGrpSpPr/>
        <p:nvPr/>
      </p:nvGrpSpPr>
      <p:grpSpPr>
        <a:xfrm>
          <a:off x="0" y="0"/>
          <a:ext cx="0" cy="0"/>
          <a:chOff x="0" y="0"/>
          <a:chExt cx="0" cy="0"/>
        </a:xfrm>
      </p:grpSpPr>
      <p:sp>
        <p:nvSpPr>
          <p:cNvPr id="2681" name="Rounded Rectangle"/>
          <p:cNvSpPr/>
          <p:nvPr/>
        </p:nvSpPr>
        <p:spPr>
          <a:xfrm>
            <a:off x="536921" y="3401614"/>
            <a:ext cx="23310159" cy="9806386"/>
          </a:xfrm>
          <a:prstGeom prst="roundRect">
            <a:avLst>
              <a:gd name="adj" fmla="val 197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82"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83"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84"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85" name="Picture Placeholder 9"/>
          <p:cNvSpPr/>
          <p:nvPr>
            <p:ph type="pic" sz="quarter" idx="24"/>
          </p:nvPr>
        </p:nvSpPr>
        <p:spPr>
          <a:xfrm>
            <a:off x="15805909" y="4925471"/>
            <a:ext cx="5455988" cy="6819983"/>
          </a:xfrm>
          <a:prstGeom prst="rect">
            <a:avLst/>
          </a:prstGeom>
        </p:spPr>
        <p:txBody>
          <a:bodyPr lIns="91439" rIns="91439">
            <a:noAutofit/>
          </a:bodyPr>
          <a:lstStyle/>
          <a:p>
            <a:pPr/>
          </a:p>
        </p:txBody>
      </p:sp>
      <p:sp>
        <p:nvSpPr>
          <p:cNvPr id="2686" name="Picture Placeholder 10"/>
          <p:cNvSpPr/>
          <p:nvPr>
            <p:ph type="pic" sz="quarter" idx="25"/>
          </p:nvPr>
        </p:nvSpPr>
        <p:spPr>
          <a:xfrm>
            <a:off x="21564787" y="5823089"/>
            <a:ext cx="4067573" cy="5084369"/>
          </a:xfrm>
          <a:prstGeom prst="rect">
            <a:avLst/>
          </a:prstGeom>
        </p:spPr>
        <p:txBody>
          <a:bodyPr lIns="91439" rIns="91439">
            <a:noAutofit/>
          </a:bodyPr>
          <a:lstStyle/>
          <a:p>
            <a:pPr/>
          </a:p>
        </p:txBody>
      </p:sp>
      <p:sp>
        <p:nvSpPr>
          <p:cNvPr id="2687"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88"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689"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GraphicsIllustrations</a:t>
            </a:r>
          </a:p>
        </p:txBody>
      </p:sp>
      <p:sp>
        <p:nvSpPr>
          <p:cNvPr id="269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91" name="Rectangle"/>
          <p:cNvSpPr/>
          <p:nvPr>
            <p:ph type="body" sz="quarter" idx="27" hasCustomPrompt="1"/>
          </p:nvPr>
        </p:nvSpPr>
        <p:spPr>
          <a:xfrm>
            <a:off x="-17627" y="3572247"/>
            <a:ext cx="554420" cy="9806386"/>
          </a:xfrm>
          <a:prstGeom prst="rect">
            <a:avLst/>
          </a:prstGeom>
          <a:solidFill>
            <a:srgbClr val="000000"/>
          </a:solidFill>
        </p:spPr>
        <p:txBody>
          <a:bodyPr anchor="ctr"/>
          <a:lstStyle>
            <a:lvl1pPr algn="ctr">
              <a:defRPr sz="3200">
                <a:solidFill>
                  <a:srgbClr val="FFFFFF"/>
                </a:solidFill>
              </a:defRPr>
            </a:lvl1pPr>
          </a:lstStyle>
          <a:p>
            <a:pPr/>
            <a:r>
              <a:t> </a:t>
            </a:r>
          </a:p>
        </p:txBody>
      </p:sp>
      <p:sp>
        <p:nvSpPr>
          <p:cNvPr id="2692" name="Rectangle"/>
          <p:cNvSpPr/>
          <p:nvPr>
            <p:ph type="body" sz="quarter" idx="28" hasCustomPrompt="1"/>
          </p:nvPr>
        </p:nvSpPr>
        <p:spPr>
          <a:xfrm>
            <a:off x="23849631" y="3613362"/>
            <a:ext cx="554420" cy="9629827"/>
          </a:xfrm>
          <a:prstGeom prst="rect">
            <a:avLst/>
          </a:prstGeom>
          <a:solidFill>
            <a:srgbClr val="000000"/>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p:spTree>
      <p:nvGrpSpPr>
        <p:cNvPr id="1" name=""/>
        <p:cNvGrpSpPr/>
        <p:nvPr/>
      </p:nvGrpSpPr>
      <p:grpSpPr>
        <a:xfrm>
          <a:off x="0" y="0"/>
          <a:ext cx="0" cy="0"/>
          <a:chOff x="0" y="0"/>
          <a:chExt cx="0" cy="0"/>
        </a:xfrm>
      </p:grpSpPr>
      <p:sp>
        <p:nvSpPr>
          <p:cNvPr id="2699"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00"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01"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02"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03" name="Body Level One…"/>
          <p:cNvSpPr txBox="1"/>
          <p:nvPr>
            <p:ph type="body" sz="quarter" idx="1" hasCustomPrompt="1"/>
          </p:nvPr>
        </p:nvSpPr>
        <p:spPr>
          <a:xfrm>
            <a:off x="-17628" y="3572247"/>
            <a:ext cx="554421" cy="9806386"/>
          </a:xfrm>
          <a:prstGeom prst="rect">
            <a:avLst/>
          </a:prstGeom>
          <a:solidFill>
            <a:srgbClr val="FFFFFF"/>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704" name="Rectangle"/>
          <p:cNvSpPr/>
          <p:nvPr>
            <p:ph type="body" sz="quarter" idx="24" hasCustomPrompt="1"/>
          </p:nvPr>
        </p:nvSpPr>
        <p:spPr>
          <a:xfrm>
            <a:off x="23849631" y="3613362"/>
            <a:ext cx="554420" cy="9629827"/>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705" name="Picture Placeholder 9"/>
          <p:cNvSpPr/>
          <p:nvPr>
            <p:ph type="pic" sz="quarter" idx="25"/>
          </p:nvPr>
        </p:nvSpPr>
        <p:spPr>
          <a:xfrm>
            <a:off x="15356549" y="4925471"/>
            <a:ext cx="5455988" cy="6819984"/>
          </a:xfrm>
          <a:prstGeom prst="rect">
            <a:avLst/>
          </a:prstGeom>
        </p:spPr>
        <p:txBody>
          <a:bodyPr lIns="91439" rIns="91439">
            <a:noAutofit/>
          </a:bodyPr>
          <a:lstStyle/>
          <a:p>
            <a:pPr/>
          </a:p>
        </p:txBody>
      </p:sp>
      <p:sp>
        <p:nvSpPr>
          <p:cNvPr id="2706" name="Picture Placeholder 7"/>
          <p:cNvSpPr/>
          <p:nvPr>
            <p:ph type="pic" sz="quarter" idx="26"/>
          </p:nvPr>
        </p:nvSpPr>
        <p:spPr>
          <a:xfrm>
            <a:off x="3571209" y="4925471"/>
            <a:ext cx="5455989" cy="6819984"/>
          </a:xfrm>
          <a:prstGeom prst="rect">
            <a:avLst/>
          </a:prstGeom>
        </p:spPr>
        <p:txBody>
          <a:bodyPr lIns="91439" rIns="91439">
            <a:noAutofit/>
          </a:bodyPr>
          <a:lstStyle/>
          <a:p>
            <a:pPr/>
          </a:p>
        </p:txBody>
      </p:sp>
      <p:sp>
        <p:nvSpPr>
          <p:cNvPr id="2707" name="Text Placeholder 14"/>
          <p:cNvSpPr/>
          <p:nvPr>
            <p:ph type="body" sz="quarter" idx="27" hasCustomPrompt="1"/>
          </p:nvPr>
        </p:nvSpPr>
        <p:spPr>
          <a:xfrm>
            <a:off x="16977633" y="564055"/>
            <a:ext cx="6826672" cy="2097434"/>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p:txBody>
      </p:sp>
      <p:sp>
        <p:nvSpPr>
          <p:cNvPr id="2708"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709"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DesignUI Elements</a:t>
            </a:r>
          </a:p>
        </p:txBody>
      </p:sp>
      <p:sp>
        <p:nvSpPr>
          <p:cNvPr id="27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 Grey">
    <p:bg>
      <p:bgPr>
        <a:solidFill>
          <a:srgbClr val="CCCDD1"/>
        </a:solidFill>
      </p:bgPr>
    </p:bg>
    <p:spTree>
      <p:nvGrpSpPr>
        <p:cNvPr id="1" name=""/>
        <p:cNvGrpSpPr/>
        <p:nvPr/>
      </p:nvGrpSpPr>
      <p:grpSpPr>
        <a:xfrm>
          <a:off x="0" y="0"/>
          <a:ext cx="0" cy="0"/>
          <a:chOff x="0" y="0"/>
          <a:chExt cx="0" cy="0"/>
        </a:xfrm>
      </p:grpSpPr>
      <p:sp>
        <p:nvSpPr>
          <p:cNvPr id="2717"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18"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19"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20"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21" name="Picture Placeholder 9"/>
          <p:cNvSpPr/>
          <p:nvPr>
            <p:ph type="pic" sz="quarter" idx="24"/>
          </p:nvPr>
        </p:nvSpPr>
        <p:spPr>
          <a:xfrm>
            <a:off x="15356549" y="4925471"/>
            <a:ext cx="5455988" cy="6819984"/>
          </a:xfrm>
          <a:prstGeom prst="rect">
            <a:avLst/>
          </a:prstGeom>
        </p:spPr>
        <p:txBody>
          <a:bodyPr lIns="91439" rIns="91439">
            <a:noAutofit/>
          </a:bodyPr>
          <a:lstStyle/>
          <a:p>
            <a:pPr/>
          </a:p>
        </p:txBody>
      </p:sp>
      <p:sp>
        <p:nvSpPr>
          <p:cNvPr id="2722" name="Picture Placeholder 7"/>
          <p:cNvSpPr/>
          <p:nvPr>
            <p:ph type="pic" sz="quarter" idx="25"/>
          </p:nvPr>
        </p:nvSpPr>
        <p:spPr>
          <a:xfrm>
            <a:off x="3571209" y="4925471"/>
            <a:ext cx="5455989" cy="6819984"/>
          </a:xfrm>
          <a:prstGeom prst="rect">
            <a:avLst/>
          </a:prstGeom>
        </p:spPr>
        <p:txBody>
          <a:bodyPr lIns="91439" rIns="91439">
            <a:noAutofit/>
          </a:bodyPr>
          <a:lstStyle/>
          <a:p>
            <a:pPr/>
          </a:p>
        </p:txBody>
      </p:sp>
      <p:sp>
        <p:nvSpPr>
          <p:cNvPr id="2723"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F2F2F2"/>
                </a:solidFill>
              </a:defRPr>
            </a:lvl1pPr>
            <a:lvl2pPr>
              <a:lnSpc>
                <a:spcPct val="110000"/>
              </a:lnSpc>
              <a:defRPr sz="2000">
                <a:solidFill>
                  <a:srgbClr val="F2F2F2"/>
                </a:solidFill>
              </a:defRPr>
            </a:lvl2pPr>
            <a:lvl3pPr>
              <a:lnSpc>
                <a:spcPct val="110000"/>
              </a:lnSpc>
              <a:defRPr sz="2000">
                <a:solidFill>
                  <a:srgbClr val="F2F2F2"/>
                </a:solidFill>
              </a:defRPr>
            </a:lvl3pPr>
            <a:lvl4pPr>
              <a:lnSpc>
                <a:spcPct val="110000"/>
              </a:lnSpc>
              <a:defRPr sz="2000">
                <a:solidFill>
                  <a:srgbClr val="F2F2F2"/>
                </a:solidFill>
              </a:defRPr>
            </a:lvl4pPr>
            <a:lvl5pPr>
              <a:lnSpc>
                <a:spcPct val="110000"/>
              </a:lnSpc>
              <a:defRPr sz="2000">
                <a:solidFill>
                  <a:srgbClr val="F2F2F2"/>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72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725"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DesignUI Elements</a:t>
            </a:r>
          </a:p>
        </p:txBody>
      </p:sp>
      <p:sp>
        <p:nvSpPr>
          <p:cNvPr id="27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27" name="Rectangle"/>
          <p:cNvSpPr/>
          <p:nvPr>
            <p:ph type="body" sz="quarter" idx="27" hasCustomPrompt="1"/>
          </p:nvPr>
        </p:nvSpPr>
        <p:spPr>
          <a:xfrm>
            <a:off x="-17627" y="3572247"/>
            <a:ext cx="554420" cy="9806386"/>
          </a:xfrm>
          <a:prstGeom prst="rect">
            <a:avLst/>
          </a:prstGeom>
          <a:solidFill>
            <a:srgbClr val="CCCDD1"/>
          </a:solidFill>
        </p:spPr>
        <p:txBody>
          <a:bodyPr anchor="ctr"/>
          <a:lstStyle>
            <a:lvl1pPr algn="ctr">
              <a:defRPr sz="3200">
                <a:solidFill>
                  <a:srgbClr val="FFFFFF"/>
                </a:solidFill>
              </a:defRPr>
            </a:lvl1pPr>
          </a:lstStyle>
          <a:p>
            <a:pPr/>
            <a:r>
              <a:t> </a:t>
            </a:r>
          </a:p>
        </p:txBody>
      </p:sp>
      <p:sp>
        <p:nvSpPr>
          <p:cNvPr id="2728" name="Rectangle"/>
          <p:cNvSpPr/>
          <p:nvPr>
            <p:ph type="body" sz="quarter" idx="28" hasCustomPrompt="1"/>
          </p:nvPr>
        </p:nvSpPr>
        <p:spPr>
          <a:xfrm>
            <a:off x="23849631" y="3613362"/>
            <a:ext cx="554420" cy="9629827"/>
          </a:xfrm>
          <a:prstGeom prst="rect">
            <a:avLst/>
          </a:prstGeom>
          <a:solidFill>
            <a:srgbClr val="CCCDD1"/>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 Black">
    <p:bg>
      <p:bgPr>
        <a:solidFill>
          <a:srgbClr val="000000"/>
        </a:solidFill>
      </p:bgPr>
    </p:bg>
    <p:spTree>
      <p:nvGrpSpPr>
        <p:cNvPr id="1" name=""/>
        <p:cNvGrpSpPr/>
        <p:nvPr/>
      </p:nvGrpSpPr>
      <p:grpSpPr>
        <a:xfrm>
          <a:off x="0" y="0"/>
          <a:ext cx="0" cy="0"/>
          <a:chOff x="0" y="0"/>
          <a:chExt cx="0" cy="0"/>
        </a:xfrm>
      </p:grpSpPr>
      <p:sp>
        <p:nvSpPr>
          <p:cNvPr id="2735" name="Rounded Rectangle"/>
          <p:cNvSpPr/>
          <p:nvPr/>
        </p:nvSpPr>
        <p:spPr>
          <a:xfrm>
            <a:off x="536921" y="3401614"/>
            <a:ext cx="23310159" cy="9806386"/>
          </a:xfrm>
          <a:prstGeom prst="roundRect">
            <a:avLst>
              <a:gd name="adj" fmla="val 197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36"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37"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38"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39" name="Picture Placeholder 9"/>
          <p:cNvSpPr/>
          <p:nvPr>
            <p:ph type="pic" sz="quarter" idx="24"/>
          </p:nvPr>
        </p:nvSpPr>
        <p:spPr>
          <a:xfrm>
            <a:off x="15356549" y="4925471"/>
            <a:ext cx="5455988" cy="6819984"/>
          </a:xfrm>
          <a:prstGeom prst="rect">
            <a:avLst/>
          </a:prstGeom>
        </p:spPr>
        <p:txBody>
          <a:bodyPr lIns="91439" rIns="91439">
            <a:noAutofit/>
          </a:bodyPr>
          <a:lstStyle/>
          <a:p>
            <a:pPr/>
          </a:p>
        </p:txBody>
      </p:sp>
      <p:sp>
        <p:nvSpPr>
          <p:cNvPr id="2740" name="Picture Placeholder 7"/>
          <p:cNvSpPr/>
          <p:nvPr>
            <p:ph type="pic" sz="quarter" idx="25"/>
          </p:nvPr>
        </p:nvSpPr>
        <p:spPr>
          <a:xfrm>
            <a:off x="3571209" y="4925471"/>
            <a:ext cx="5455989" cy="6819984"/>
          </a:xfrm>
          <a:prstGeom prst="rect">
            <a:avLst/>
          </a:prstGeom>
        </p:spPr>
        <p:txBody>
          <a:bodyPr lIns="91439" rIns="91439">
            <a:noAutofit/>
          </a:bodyPr>
          <a:lstStyle/>
          <a:p>
            <a:pPr/>
          </a:p>
        </p:txBody>
      </p:sp>
      <p:sp>
        <p:nvSpPr>
          <p:cNvPr id="2741"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742"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743"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DesignUI Elements</a:t>
            </a:r>
          </a:p>
        </p:txBody>
      </p:sp>
      <p:sp>
        <p:nvSpPr>
          <p:cNvPr id="27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45" name="Rectangle"/>
          <p:cNvSpPr/>
          <p:nvPr>
            <p:ph type="body" sz="quarter" idx="27" hasCustomPrompt="1"/>
          </p:nvPr>
        </p:nvSpPr>
        <p:spPr>
          <a:xfrm>
            <a:off x="-17627" y="3572247"/>
            <a:ext cx="554420" cy="9806386"/>
          </a:xfrm>
          <a:prstGeom prst="rect">
            <a:avLst/>
          </a:prstGeom>
          <a:solidFill>
            <a:srgbClr val="000000"/>
          </a:solidFill>
        </p:spPr>
        <p:txBody>
          <a:bodyPr anchor="ctr"/>
          <a:lstStyle>
            <a:lvl1pPr algn="ctr">
              <a:defRPr sz="3200">
                <a:solidFill>
                  <a:srgbClr val="FFFFFF"/>
                </a:solidFill>
              </a:defRPr>
            </a:lvl1pPr>
          </a:lstStyle>
          <a:p>
            <a:pPr/>
            <a:r>
              <a:t> </a:t>
            </a:r>
          </a:p>
        </p:txBody>
      </p:sp>
      <p:sp>
        <p:nvSpPr>
          <p:cNvPr id="2746" name="Rectangle"/>
          <p:cNvSpPr/>
          <p:nvPr>
            <p:ph type="body" sz="quarter" idx="28" hasCustomPrompt="1"/>
          </p:nvPr>
        </p:nvSpPr>
        <p:spPr>
          <a:xfrm>
            <a:off x="23849631" y="3613362"/>
            <a:ext cx="554420" cy="9629827"/>
          </a:xfrm>
          <a:prstGeom prst="rect">
            <a:avLst/>
          </a:prstGeom>
          <a:solidFill>
            <a:srgbClr val="000000"/>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p:spTree>
      <p:nvGrpSpPr>
        <p:cNvPr id="1" name=""/>
        <p:cNvGrpSpPr/>
        <p:nvPr/>
      </p:nvGrpSpPr>
      <p:grpSpPr>
        <a:xfrm>
          <a:off x="0" y="0"/>
          <a:ext cx="0" cy="0"/>
          <a:chOff x="0" y="0"/>
          <a:chExt cx="0" cy="0"/>
        </a:xfrm>
      </p:grpSpPr>
      <p:sp>
        <p:nvSpPr>
          <p:cNvPr id="275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5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55"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756"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757"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DesignLayouts</a:t>
            </a:r>
          </a:p>
        </p:txBody>
      </p:sp>
      <p:sp>
        <p:nvSpPr>
          <p:cNvPr id="2758"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C0C0C0"/>
                </a:solidFill>
              </a:defRPr>
            </a:lvl1pPr>
          </a:lstStyle>
          <a:p>
            <a:pPr/>
            <a:r>
              <a:t>4:5</a:t>
            </a:r>
          </a:p>
        </p:txBody>
      </p:sp>
      <p:sp>
        <p:nvSpPr>
          <p:cNvPr id="2759"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C0C0C0"/>
                </a:solidFill>
              </a:defRPr>
            </a:lvl1pPr>
          </a:lstStyle>
          <a:p>
            <a:pPr/>
            <a:r>
              <a:t>Banner</a:t>
            </a:r>
          </a:p>
        </p:txBody>
      </p:sp>
      <p:sp>
        <p:nvSpPr>
          <p:cNvPr id="2760"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C0C0C0"/>
                </a:solidFill>
              </a:defRPr>
            </a:lvl1pPr>
          </a:lstStyle>
          <a:p>
            <a:pPr/>
            <a:r>
              <a:t>1:1</a:t>
            </a:r>
          </a:p>
        </p:txBody>
      </p:sp>
      <p:sp>
        <p:nvSpPr>
          <p:cNvPr id="2761"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C0C0C0"/>
                </a:solidFill>
              </a:defRPr>
            </a:lvl1pPr>
          </a:lstStyle>
          <a:p>
            <a:pPr/>
            <a:r>
              <a:t>16:9</a:t>
            </a:r>
          </a:p>
        </p:txBody>
      </p:sp>
      <p:sp>
        <p:nvSpPr>
          <p:cNvPr id="2762"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C0C0C0"/>
                </a:solidFill>
              </a:defRPr>
            </a:lvl1pPr>
          </a:lstStyle>
          <a:p>
            <a:pPr/>
            <a:r>
              <a:t>3:4</a:t>
            </a:r>
          </a:p>
        </p:txBody>
      </p:sp>
      <p:sp>
        <p:nvSpPr>
          <p:cNvPr id="2763"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C0C0C0"/>
                </a:solidFill>
              </a:defRPr>
            </a:lvl1pPr>
          </a:lstStyle>
          <a:p>
            <a:pPr/>
            <a:r>
              <a:t>9:16</a:t>
            </a:r>
          </a:p>
        </p:txBody>
      </p:sp>
      <p:sp>
        <p:nvSpPr>
          <p:cNvPr id="2764"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765"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766"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767" name="Picture Placeholder 18"/>
          <p:cNvSpPr/>
          <p:nvPr>
            <p:ph type="pic" sz="quarter" idx="31"/>
          </p:nvPr>
        </p:nvSpPr>
        <p:spPr>
          <a:xfrm>
            <a:off x="12493828" y="950107"/>
            <a:ext cx="5278837" cy="1759745"/>
          </a:xfrm>
          <a:prstGeom prst="rect">
            <a:avLst/>
          </a:prstGeom>
        </p:spPr>
        <p:txBody>
          <a:bodyPr lIns="91439" rIns="91439">
            <a:noAutofit/>
          </a:bodyPr>
          <a:lstStyle/>
          <a:p>
            <a:pPr/>
          </a:p>
        </p:txBody>
      </p:sp>
      <p:sp>
        <p:nvSpPr>
          <p:cNvPr id="2768" name="Picture Placeholder 16"/>
          <p:cNvSpPr/>
          <p:nvPr>
            <p:ph type="pic" sz="quarter" idx="32"/>
          </p:nvPr>
        </p:nvSpPr>
        <p:spPr>
          <a:xfrm>
            <a:off x="12510145" y="9313136"/>
            <a:ext cx="5262067" cy="2959896"/>
          </a:xfrm>
          <a:prstGeom prst="rect">
            <a:avLst/>
          </a:prstGeom>
        </p:spPr>
        <p:txBody>
          <a:bodyPr lIns="91439" rIns="91439">
            <a:noAutofit/>
          </a:bodyPr>
          <a:lstStyle/>
          <a:p>
            <a:pPr/>
          </a:p>
        </p:txBody>
      </p:sp>
      <p:sp>
        <p:nvSpPr>
          <p:cNvPr id="2769" name="Picture Placeholder 14"/>
          <p:cNvSpPr/>
          <p:nvPr>
            <p:ph type="pic" sz="quarter" idx="33"/>
          </p:nvPr>
        </p:nvSpPr>
        <p:spPr>
          <a:xfrm>
            <a:off x="7018728" y="950107"/>
            <a:ext cx="5196286" cy="649525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 Grey">
    <p:bg>
      <p:bgPr>
        <a:solidFill>
          <a:srgbClr val="CCCDD1"/>
        </a:solidFill>
      </p:bgPr>
    </p:bg>
    <p:spTree>
      <p:nvGrpSpPr>
        <p:cNvPr id="1" name=""/>
        <p:cNvGrpSpPr/>
        <p:nvPr/>
      </p:nvGrpSpPr>
      <p:grpSpPr>
        <a:xfrm>
          <a:off x="0" y="0"/>
          <a:ext cx="0" cy="0"/>
          <a:chOff x="0" y="0"/>
          <a:chExt cx="0" cy="0"/>
        </a:xfrm>
      </p:grpSpPr>
      <p:sp>
        <p:nvSpPr>
          <p:cNvPr id="27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78"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779"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780"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DesignLayouts</a:t>
            </a:r>
          </a:p>
        </p:txBody>
      </p:sp>
      <p:sp>
        <p:nvSpPr>
          <p:cNvPr id="2781"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F2F2F2"/>
                </a:solidFill>
              </a:defRPr>
            </a:lvl1pPr>
          </a:lstStyle>
          <a:p>
            <a:pPr/>
            <a:r>
              <a:t>4:5</a:t>
            </a:r>
          </a:p>
        </p:txBody>
      </p:sp>
      <p:sp>
        <p:nvSpPr>
          <p:cNvPr id="2782"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F2F2F2"/>
                </a:solidFill>
              </a:defRPr>
            </a:lvl1pPr>
          </a:lstStyle>
          <a:p>
            <a:pPr/>
            <a:r>
              <a:t>Banner</a:t>
            </a:r>
          </a:p>
        </p:txBody>
      </p:sp>
      <p:sp>
        <p:nvSpPr>
          <p:cNvPr id="2783"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F2F2F2"/>
                </a:solidFill>
              </a:defRPr>
            </a:lvl1pPr>
          </a:lstStyle>
          <a:p>
            <a:pPr/>
            <a:r>
              <a:t>1:1</a:t>
            </a:r>
          </a:p>
        </p:txBody>
      </p:sp>
      <p:sp>
        <p:nvSpPr>
          <p:cNvPr id="2784"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F2F2F2"/>
                </a:solidFill>
              </a:defRPr>
            </a:lvl1pPr>
          </a:lstStyle>
          <a:p>
            <a:pPr/>
            <a:r>
              <a:t>16:9</a:t>
            </a:r>
          </a:p>
        </p:txBody>
      </p:sp>
      <p:sp>
        <p:nvSpPr>
          <p:cNvPr id="2785"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F2F2F2"/>
                </a:solidFill>
              </a:defRPr>
            </a:lvl1pPr>
          </a:lstStyle>
          <a:p>
            <a:pPr/>
            <a:r>
              <a:t>3:4</a:t>
            </a:r>
          </a:p>
        </p:txBody>
      </p:sp>
      <p:sp>
        <p:nvSpPr>
          <p:cNvPr id="2786"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F2F2F2"/>
                </a:solidFill>
              </a:defRPr>
            </a:lvl1pPr>
          </a:lstStyle>
          <a:p>
            <a:pPr/>
            <a:r>
              <a:t>9:16</a:t>
            </a:r>
          </a:p>
        </p:txBody>
      </p:sp>
      <p:sp>
        <p:nvSpPr>
          <p:cNvPr id="2787"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788"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789"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790" name="Picture Placeholder 16"/>
          <p:cNvSpPr/>
          <p:nvPr>
            <p:ph type="pic" sz="quarter" idx="31"/>
          </p:nvPr>
        </p:nvSpPr>
        <p:spPr>
          <a:xfrm>
            <a:off x="12510145" y="9313136"/>
            <a:ext cx="5262067" cy="2959896"/>
          </a:xfrm>
          <a:prstGeom prst="rect">
            <a:avLst/>
          </a:prstGeom>
        </p:spPr>
        <p:txBody>
          <a:bodyPr lIns="91439" rIns="91439">
            <a:noAutofit/>
          </a:bodyPr>
          <a:lstStyle/>
          <a:p>
            <a:pPr/>
          </a:p>
        </p:txBody>
      </p:sp>
      <p:sp>
        <p:nvSpPr>
          <p:cNvPr id="2791" name="Picture Placeholder 14"/>
          <p:cNvSpPr/>
          <p:nvPr>
            <p:ph type="pic" sz="quarter" idx="32"/>
          </p:nvPr>
        </p:nvSpPr>
        <p:spPr>
          <a:xfrm>
            <a:off x="7018728" y="950107"/>
            <a:ext cx="5196286" cy="6495259"/>
          </a:xfrm>
          <a:prstGeom prst="rect">
            <a:avLst/>
          </a:prstGeom>
        </p:spPr>
        <p:txBody>
          <a:bodyPr lIns="91439" rIns="91439">
            <a:noAutofit/>
          </a:bodyPr>
          <a:lstStyle/>
          <a:p>
            <a:pPr/>
          </a:p>
        </p:txBody>
      </p:sp>
      <p:sp>
        <p:nvSpPr>
          <p:cNvPr id="2792" name="Picture Placeholder 18"/>
          <p:cNvSpPr/>
          <p:nvPr>
            <p:ph type="pic" sz="quarter" idx="33"/>
          </p:nvPr>
        </p:nvSpPr>
        <p:spPr>
          <a:xfrm>
            <a:off x="12493828" y="950107"/>
            <a:ext cx="5278837" cy="17597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 Black">
    <p:bg>
      <p:bgPr>
        <a:solidFill>
          <a:srgbClr val="000000"/>
        </a:solidFill>
      </p:bgPr>
    </p:bg>
    <p:spTree>
      <p:nvGrpSpPr>
        <p:cNvPr id="1" name=""/>
        <p:cNvGrpSpPr/>
        <p:nvPr/>
      </p:nvGrpSpPr>
      <p:grpSpPr>
        <a:xfrm>
          <a:off x="0" y="0"/>
          <a:ext cx="0" cy="0"/>
          <a:chOff x="0" y="0"/>
          <a:chExt cx="0" cy="0"/>
        </a:xfrm>
      </p:grpSpPr>
      <p:sp>
        <p:nvSpPr>
          <p:cNvPr id="279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80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0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02"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803"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DesignLayouts</a:t>
            </a:r>
          </a:p>
        </p:txBody>
      </p:sp>
      <p:sp>
        <p:nvSpPr>
          <p:cNvPr id="2804"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808080"/>
                </a:solidFill>
              </a:defRPr>
            </a:lvl1pPr>
          </a:lstStyle>
          <a:p>
            <a:pPr/>
            <a:r>
              <a:t>4:5</a:t>
            </a:r>
          </a:p>
        </p:txBody>
      </p:sp>
      <p:sp>
        <p:nvSpPr>
          <p:cNvPr id="2805"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808080"/>
                </a:solidFill>
              </a:defRPr>
            </a:lvl1pPr>
          </a:lstStyle>
          <a:p>
            <a:pPr/>
            <a:r>
              <a:t>Banner</a:t>
            </a:r>
          </a:p>
        </p:txBody>
      </p:sp>
      <p:sp>
        <p:nvSpPr>
          <p:cNvPr id="2806"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808080"/>
                </a:solidFill>
              </a:defRPr>
            </a:lvl1pPr>
          </a:lstStyle>
          <a:p>
            <a:pPr/>
            <a:r>
              <a:t>1:1</a:t>
            </a:r>
          </a:p>
        </p:txBody>
      </p:sp>
      <p:sp>
        <p:nvSpPr>
          <p:cNvPr id="2807"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808080"/>
                </a:solidFill>
              </a:defRPr>
            </a:lvl1pPr>
          </a:lstStyle>
          <a:p>
            <a:pPr/>
            <a:r>
              <a:t>16:9</a:t>
            </a:r>
          </a:p>
        </p:txBody>
      </p:sp>
      <p:sp>
        <p:nvSpPr>
          <p:cNvPr id="2808"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808080"/>
                </a:solidFill>
              </a:defRPr>
            </a:lvl1pPr>
          </a:lstStyle>
          <a:p>
            <a:pPr/>
            <a:r>
              <a:t>3:4</a:t>
            </a:r>
          </a:p>
        </p:txBody>
      </p:sp>
      <p:sp>
        <p:nvSpPr>
          <p:cNvPr id="2809"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808080"/>
                </a:solidFill>
              </a:defRPr>
            </a:lvl1pPr>
          </a:lstStyle>
          <a:p>
            <a:pPr/>
            <a:r>
              <a:t>9:16</a:t>
            </a:r>
          </a:p>
        </p:txBody>
      </p:sp>
      <p:sp>
        <p:nvSpPr>
          <p:cNvPr id="2810"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811"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812"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813" name="Picture Placeholder 16"/>
          <p:cNvSpPr/>
          <p:nvPr>
            <p:ph type="pic" sz="quarter" idx="31"/>
          </p:nvPr>
        </p:nvSpPr>
        <p:spPr>
          <a:xfrm>
            <a:off x="12510145" y="9313136"/>
            <a:ext cx="5262067" cy="2959896"/>
          </a:xfrm>
          <a:prstGeom prst="rect">
            <a:avLst/>
          </a:prstGeom>
        </p:spPr>
        <p:txBody>
          <a:bodyPr lIns="91439" rIns="91439">
            <a:noAutofit/>
          </a:bodyPr>
          <a:lstStyle/>
          <a:p>
            <a:pPr/>
          </a:p>
        </p:txBody>
      </p:sp>
      <p:sp>
        <p:nvSpPr>
          <p:cNvPr id="2814" name="Picture Placeholder 14"/>
          <p:cNvSpPr/>
          <p:nvPr>
            <p:ph type="pic" sz="quarter" idx="32"/>
          </p:nvPr>
        </p:nvSpPr>
        <p:spPr>
          <a:xfrm>
            <a:off x="7018728" y="950107"/>
            <a:ext cx="5196286" cy="6495259"/>
          </a:xfrm>
          <a:prstGeom prst="rect">
            <a:avLst/>
          </a:prstGeom>
        </p:spPr>
        <p:txBody>
          <a:bodyPr lIns="91439" rIns="91439">
            <a:noAutofit/>
          </a:bodyPr>
          <a:lstStyle/>
          <a:p>
            <a:pPr/>
          </a:p>
        </p:txBody>
      </p:sp>
      <p:sp>
        <p:nvSpPr>
          <p:cNvPr id="2815" name="Picture Placeholder 18"/>
          <p:cNvSpPr/>
          <p:nvPr>
            <p:ph type="pic" sz="quarter" idx="33"/>
          </p:nvPr>
        </p:nvSpPr>
        <p:spPr>
          <a:xfrm>
            <a:off x="12493828" y="950107"/>
            <a:ext cx="5278837" cy="17597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p:spTree>
      <p:nvGrpSpPr>
        <p:cNvPr id="1" name=""/>
        <p:cNvGrpSpPr/>
        <p:nvPr/>
      </p:nvGrpSpPr>
      <p:grpSpPr>
        <a:xfrm>
          <a:off x="0" y="0"/>
          <a:ext cx="0" cy="0"/>
          <a:chOff x="0" y="0"/>
          <a:chExt cx="0" cy="0"/>
        </a:xfrm>
      </p:grpSpPr>
      <p:sp>
        <p:nvSpPr>
          <p:cNvPr id="2822" name="Picture Placeholder 10"/>
          <p:cNvSpPr/>
          <p:nvPr>
            <p:ph type="pic" sz="quarter" idx="21"/>
          </p:nvPr>
        </p:nvSpPr>
        <p:spPr>
          <a:xfrm>
            <a:off x="6437531" y="1023174"/>
            <a:ext cx="5608640" cy="3452813"/>
          </a:xfrm>
          <a:prstGeom prst="rect">
            <a:avLst/>
          </a:prstGeom>
        </p:spPr>
        <p:txBody>
          <a:bodyPr lIns="91439" rIns="91439">
            <a:noAutofit/>
          </a:bodyPr>
          <a:lstStyle/>
          <a:p>
            <a:pPr/>
          </a:p>
        </p:txBody>
      </p:sp>
      <p:sp>
        <p:nvSpPr>
          <p:cNvPr id="2823" name="Picture Placeholder 17"/>
          <p:cNvSpPr/>
          <p:nvPr>
            <p:ph type="pic" sz="quarter" idx="22"/>
          </p:nvPr>
        </p:nvSpPr>
        <p:spPr>
          <a:xfrm>
            <a:off x="12338056" y="9760873"/>
            <a:ext cx="5608641" cy="3452814"/>
          </a:xfrm>
          <a:prstGeom prst="rect">
            <a:avLst/>
          </a:prstGeom>
        </p:spPr>
        <p:txBody>
          <a:bodyPr lIns="91439" rIns="91439">
            <a:noAutofit/>
          </a:bodyPr>
          <a:lstStyle/>
          <a:p>
            <a:pPr/>
          </a:p>
        </p:txBody>
      </p:sp>
      <p:sp>
        <p:nvSpPr>
          <p:cNvPr id="2824" name="Picture Placeholder 18"/>
          <p:cNvSpPr/>
          <p:nvPr>
            <p:ph type="pic" sz="quarter" idx="23"/>
          </p:nvPr>
        </p:nvSpPr>
        <p:spPr>
          <a:xfrm>
            <a:off x="18238579" y="9760873"/>
            <a:ext cx="5608641" cy="3452814"/>
          </a:xfrm>
          <a:prstGeom prst="rect">
            <a:avLst/>
          </a:prstGeom>
        </p:spPr>
        <p:txBody>
          <a:bodyPr lIns="91439" rIns="91439">
            <a:noAutofit/>
          </a:bodyPr>
          <a:lstStyle/>
          <a:p>
            <a:pPr/>
          </a:p>
        </p:txBody>
      </p:sp>
      <p:sp>
        <p:nvSpPr>
          <p:cNvPr id="2825" name="Picture Placeholder 14"/>
          <p:cNvSpPr/>
          <p:nvPr>
            <p:ph type="pic" sz="quarter" idx="24"/>
          </p:nvPr>
        </p:nvSpPr>
        <p:spPr>
          <a:xfrm>
            <a:off x="12338056" y="5392022"/>
            <a:ext cx="5608641" cy="3452815"/>
          </a:xfrm>
          <a:prstGeom prst="rect">
            <a:avLst/>
          </a:prstGeom>
        </p:spPr>
        <p:txBody>
          <a:bodyPr lIns="91439" rIns="91439">
            <a:noAutofit/>
          </a:bodyPr>
          <a:lstStyle/>
          <a:p>
            <a:pPr/>
          </a:p>
        </p:txBody>
      </p:sp>
      <p:sp>
        <p:nvSpPr>
          <p:cNvPr id="2826" name="Picture Placeholder 13"/>
          <p:cNvSpPr/>
          <p:nvPr>
            <p:ph type="pic" sz="quarter" idx="25"/>
          </p:nvPr>
        </p:nvSpPr>
        <p:spPr>
          <a:xfrm>
            <a:off x="18238579" y="5392022"/>
            <a:ext cx="5608641" cy="3452815"/>
          </a:xfrm>
          <a:prstGeom prst="rect">
            <a:avLst/>
          </a:prstGeom>
        </p:spPr>
        <p:txBody>
          <a:bodyPr lIns="91439" rIns="91439">
            <a:noAutofit/>
          </a:bodyPr>
          <a:lstStyle/>
          <a:p>
            <a:pPr/>
          </a:p>
        </p:txBody>
      </p:sp>
      <p:sp>
        <p:nvSpPr>
          <p:cNvPr id="2827" name="Picture Placeholder 11"/>
          <p:cNvSpPr/>
          <p:nvPr>
            <p:ph type="pic" sz="quarter" idx="26"/>
          </p:nvPr>
        </p:nvSpPr>
        <p:spPr>
          <a:xfrm>
            <a:off x="12338056" y="1023174"/>
            <a:ext cx="5608641" cy="3452813"/>
          </a:xfrm>
          <a:prstGeom prst="rect">
            <a:avLst/>
          </a:prstGeom>
        </p:spPr>
        <p:txBody>
          <a:bodyPr lIns="91439" rIns="91439">
            <a:noAutofit/>
          </a:bodyPr>
          <a:lstStyle/>
          <a:p>
            <a:pPr/>
          </a:p>
        </p:txBody>
      </p:sp>
      <p:sp>
        <p:nvSpPr>
          <p:cNvPr id="2828" name="Picture Placeholder 12"/>
          <p:cNvSpPr/>
          <p:nvPr>
            <p:ph type="pic" sz="quarter" idx="27"/>
          </p:nvPr>
        </p:nvSpPr>
        <p:spPr>
          <a:xfrm>
            <a:off x="18238579" y="1023174"/>
            <a:ext cx="5608641" cy="3452813"/>
          </a:xfrm>
          <a:prstGeom prst="rect">
            <a:avLst/>
          </a:prstGeom>
        </p:spPr>
        <p:txBody>
          <a:bodyPr lIns="91439" rIns="91439">
            <a:noAutofit/>
          </a:bodyPr>
          <a:lstStyle/>
          <a:p>
            <a:pPr/>
          </a:p>
        </p:txBody>
      </p:sp>
      <p:sp>
        <p:nvSpPr>
          <p:cNvPr id="2829" name="Picture Placeholder 16"/>
          <p:cNvSpPr/>
          <p:nvPr>
            <p:ph type="pic" sz="quarter" idx="28"/>
          </p:nvPr>
        </p:nvSpPr>
        <p:spPr>
          <a:xfrm>
            <a:off x="6437531" y="9760873"/>
            <a:ext cx="5608640" cy="3452814"/>
          </a:xfrm>
          <a:prstGeom prst="rect">
            <a:avLst/>
          </a:prstGeom>
        </p:spPr>
        <p:txBody>
          <a:bodyPr lIns="91439" rIns="91439">
            <a:noAutofit/>
          </a:bodyPr>
          <a:lstStyle/>
          <a:p>
            <a:pPr/>
          </a:p>
        </p:txBody>
      </p:sp>
      <p:sp>
        <p:nvSpPr>
          <p:cNvPr id="2830" name="Picture Placeholder 15"/>
          <p:cNvSpPr/>
          <p:nvPr>
            <p:ph type="pic" sz="quarter" idx="29"/>
          </p:nvPr>
        </p:nvSpPr>
        <p:spPr>
          <a:xfrm>
            <a:off x="6437531" y="5392022"/>
            <a:ext cx="5608640" cy="3452815"/>
          </a:xfrm>
          <a:prstGeom prst="rect">
            <a:avLst/>
          </a:prstGeom>
        </p:spPr>
        <p:txBody>
          <a:bodyPr lIns="91439" rIns="91439">
            <a:noAutofit/>
          </a:bodyPr>
          <a:lstStyle/>
          <a:p>
            <a:pPr/>
          </a:p>
        </p:txBody>
      </p:sp>
      <p:sp>
        <p:nvSpPr>
          <p:cNvPr id="283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32" name="Text Placeholder 14"/>
          <p:cNvSpPr/>
          <p:nvPr>
            <p:ph type="body" sz="quarter" idx="30"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833"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DesignOverview</a:t>
            </a:r>
          </a:p>
        </p:txBody>
      </p:sp>
      <p:sp>
        <p:nvSpPr>
          <p:cNvPr id="2834" name="Text Placeholder 14"/>
          <p:cNvSpPr/>
          <p:nvPr>
            <p:ph type="body" sz="quarter" idx="31" hasCustomPrompt="1"/>
          </p:nvPr>
        </p:nvSpPr>
        <p:spPr>
          <a:xfrm>
            <a:off x="6437531" y="444540"/>
            <a:ext cx="5608640" cy="404664"/>
          </a:xfrm>
          <a:prstGeom prst="rect">
            <a:avLst/>
          </a:prstGeom>
        </p:spPr>
        <p:txBody>
          <a:bodyPr/>
          <a:lstStyle>
            <a:lvl1pPr>
              <a:lnSpc>
                <a:spcPct val="110000"/>
              </a:lnSpc>
              <a:defRPr sz="2000"/>
            </a:lvl1pPr>
          </a:lstStyle>
          <a:p>
            <a:pPr/>
            <a:r>
              <a:t>Title</a:t>
            </a:r>
          </a:p>
        </p:txBody>
      </p:sp>
      <p:sp>
        <p:nvSpPr>
          <p:cNvPr id="2835" name="Text Placeholder 14"/>
          <p:cNvSpPr/>
          <p:nvPr>
            <p:ph type="body" sz="quarter" idx="32" hasCustomPrompt="1"/>
          </p:nvPr>
        </p:nvSpPr>
        <p:spPr>
          <a:xfrm>
            <a:off x="12338056" y="444540"/>
            <a:ext cx="5608640" cy="404664"/>
          </a:xfrm>
          <a:prstGeom prst="rect">
            <a:avLst/>
          </a:prstGeom>
        </p:spPr>
        <p:txBody>
          <a:bodyPr/>
          <a:lstStyle>
            <a:lvl1pPr>
              <a:lnSpc>
                <a:spcPct val="110000"/>
              </a:lnSpc>
              <a:defRPr sz="2000"/>
            </a:lvl1pPr>
          </a:lstStyle>
          <a:p>
            <a:pPr/>
            <a:r>
              <a:t>Title</a:t>
            </a:r>
          </a:p>
        </p:txBody>
      </p:sp>
      <p:sp>
        <p:nvSpPr>
          <p:cNvPr id="2836" name="Text Placeholder 14"/>
          <p:cNvSpPr/>
          <p:nvPr>
            <p:ph type="body" sz="quarter" idx="33" hasCustomPrompt="1"/>
          </p:nvPr>
        </p:nvSpPr>
        <p:spPr>
          <a:xfrm>
            <a:off x="18238581" y="444540"/>
            <a:ext cx="5608639" cy="404664"/>
          </a:xfrm>
          <a:prstGeom prst="rect">
            <a:avLst/>
          </a:prstGeom>
        </p:spPr>
        <p:txBody>
          <a:bodyPr/>
          <a:lstStyle>
            <a:lvl1pPr>
              <a:lnSpc>
                <a:spcPct val="110000"/>
              </a:lnSpc>
              <a:defRPr sz="2000"/>
            </a:lvl1pPr>
          </a:lstStyle>
          <a:p>
            <a:pPr/>
            <a:r>
              <a:t>Title</a:t>
            </a:r>
          </a:p>
        </p:txBody>
      </p:sp>
      <p:sp>
        <p:nvSpPr>
          <p:cNvPr id="2837" name="Text Placeholder 14"/>
          <p:cNvSpPr/>
          <p:nvPr>
            <p:ph type="body" sz="quarter" idx="34" hasCustomPrompt="1"/>
          </p:nvPr>
        </p:nvSpPr>
        <p:spPr>
          <a:xfrm>
            <a:off x="6437531" y="4813389"/>
            <a:ext cx="5608640" cy="404664"/>
          </a:xfrm>
          <a:prstGeom prst="rect">
            <a:avLst/>
          </a:prstGeom>
        </p:spPr>
        <p:txBody>
          <a:bodyPr/>
          <a:lstStyle>
            <a:lvl1pPr>
              <a:lnSpc>
                <a:spcPct val="110000"/>
              </a:lnSpc>
              <a:defRPr sz="2000"/>
            </a:lvl1pPr>
          </a:lstStyle>
          <a:p>
            <a:pPr/>
            <a:r>
              <a:t>Title</a:t>
            </a:r>
          </a:p>
        </p:txBody>
      </p:sp>
      <p:sp>
        <p:nvSpPr>
          <p:cNvPr id="2838" name="Text Placeholder 14"/>
          <p:cNvSpPr/>
          <p:nvPr>
            <p:ph type="body" sz="quarter" idx="35" hasCustomPrompt="1"/>
          </p:nvPr>
        </p:nvSpPr>
        <p:spPr>
          <a:xfrm>
            <a:off x="12338056" y="4813389"/>
            <a:ext cx="5608640" cy="404664"/>
          </a:xfrm>
          <a:prstGeom prst="rect">
            <a:avLst/>
          </a:prstGeom>
        </p:spPr>
        <p:txBody>
          <a:bodyPr/>
          <a:lstStyle>
            <a:lvl1pPr>
              <a:lnSpc>
                <a:spcPct val="110000"/>
              </a:lnSpc>
              <a:defRPr sz="2000"/>
            </a:lvl1pPr>
          </a:lstStyle>
          <a:p>
            <a:pPr/>
            <a:r>
              <a:t>Title</a:t>
            </a:r>
          </a:p>
        </p:txBody>
      </p:sp>
      <p:sp>
        <p:nvSpPr>
          <p:cNvPr id="2839" name="Text Placeholder 14"/>
          <p:cNvSpPr/>
          <p:nvPr>
            <p:ph type="body" sz="quarter" idx="36" hasCustomPrompt="1"/>
          </p:nvPr>
        </p:nvSpPr>
        <p:spPr>
          <a:xfrm>
            <a:off x="18238581" y="4813389"/>
            <a:ext cx="5608639" cy="404664"/>
          </a:xfrm>
          <a:prstGeom prst="rect">
            <a:avLst/>
          </a:prstGeom>
        </p:spPr>
        <p:txBody>
          <a:bodyPr/>
          <a:lstStyle>
            <a:lvl1pPr>
              <a:lnSpc>
                <a:spcPct val="110000"/>
              </a:lnSpc>
              <a:defRPr sz="2000"/>
            </a:lvl1pPr>
          </a:lstStyle>
          <a:p>
            <a:pPr/>
            <a:r>
              <a:t>Title</a:t>
            </a:r>
          </a:p>
        </p:txBody>
      </p:sp>
      <p:sp>
        <p:nvSpPr>
          <p:cNvPr id="2840" name="Text Placeholder 14"/>
          <p:cNvSpPr/>
          <p:nvPr>
            <p:ph type="body" sz="quarter" idx="37" hasCustomPrompt="1"/>
          </p:nvPr>
        </p:nvSpPr>
        <p:spPr>
          <a:xfrm>
            <a:off x="6437531" y="9182238"/>
            <a:ext cx="5608640" cy="404664"/>
          </a:xfrm>
          <a:prstGeom prst="rect">
            <a:avLst/>
          </a:prstGeom>
        </p:spPr>
        <p:txBody>
          <a:bodyPr/>
          <a:lstStyle>
            <a:lvl1pPr>
              <a:lnSpc>
                <a:spcPct val="110000"/>
              </a:lnSpc>
              <a:defRPr sz="2000"/>
            </a:lvl1pPr>
          </a:lstStyle>
          <a:p>
            <a:pPr/>
            <a:r>
              <a:t>Title</a:t>
            </a:r>
          </a:p>
        </p:txBody>
      </p:sp>
      <p:sp>
        <p:nvSpPr>
          <p:cNvPr id="2841" name="Text Placeholder 14"/>
          <p:cNvSpPr/>
          <p:nvPr>
            <p:ph type="body" sz="quarter" idx="38" hasCustomPrompt="1"/>
          </p:nvPr>
        </p:nvSpPr>
        <p:spPr>
          <a:xfrm>
            <a:off x="12338056" y="9182238"/>
            <a:ext cx="5608640" cy="404664"/>
          </a:xfrm>
          <a:prstGeom prst="rect">
            <a:avLst/>
          </a:prstGeom>
        </p:spPr>
        <p:txBody>
          <a:bodyPr/>
          <a:lstStyle>
            <a:lvl1pPr>
              <a:lnSpc>
                <a:spcPct val="110000"/>
              </a:lnSpc>
              <a:defRPr sz="2000"/>
            </a:lvl1pPr>
          </a:lstStyle>
          <a:p>
            <a:pPr/>
            <a:r>
              <a:t>Title</a:t>
            </a:r>
          </a:p>
        </p:txBody>
      </p:sp>
      <p:sp>
        <p:nvSpPr>
          <p:cNvPr id="2842" name="Text Placeholder 14"/>
          <p:cNvSpPr/>
          <p:nvPr>
            <p:ph type="body" sz="quarter" idx="39" hasCustomPrompt="1"/>
          </p:nvPr>
        </p:nvSpPr>
        <p:spPr>
          <a:xfrm>
            <a:off x="18238581" y="9182238"/>
            <a:ext cx="5608639" cy="404664"/>
          </a:xfrm>
          <a:prstGeom prst="rect">
            <a:avLst/>
          </a:prstGeom>
        </p:spPr>
        <p:txBody>
          <a:bodyPr/>
          <a:lstStyle>
            <a:lvl1pPr>
              <a:lnSpc>
                <a:spcPct val="110000"/>
              </a:lnSpc>
              <a:defRPr sz="2000"/>
            </a:lvl1pPr>
          </a:lstStyle>
          <a:p>
            <a:pPr/>
            <a:r>
              <a:t>Title</a:t>
            </a:r>
          </a:p>
        </p:txBody>
      </p:sp>
      <p:sp>
        <p:nvSpPr>
          <p:cNvPr id="284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 Grey">
    <p:bg>
      <p:bgPr>
        <a:solidFill>
          <a:srgbClr val="CCCDD1"/>
        </a:solidFill>
      </p:bgPr>
    </p:bg>
    <p:spTree>
      <p:nvGrpSpPr>
        <p:cNvPr id="1" name=""/>
        <p:cNvGrpSpPr/>
        <p:nvPr/>
      </p:nvGrpSpPr>
      <p:grpSpPr>
        <a:xfrm>
          <a:off x="0" y="0"/>
          <a:ext cx="0" cy="0"/>
          <a:chOff x="0" y="0"/>
          <a:chExt cx="0" cy="0"/>
        </a:xfrm>
      </p:grpSpPr>
      <p:sp>
        <p:nvSpPr>
          <p:cNvPr id="285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5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852"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853"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4" name="Text Placeholder 14"/>
          <p:cNvSpPr/>
          <p:nvPr>
            <p:ph type="body" sz="quarter" idx="23" hasCustomPrompt="1"/>
          </p:nvPr>
        </p:nvSpPr>
        <p:spPr>
          <a:xfrm>
            <a:off x="12338056"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5" name="Text Placeholder 14"/>
          <p:cNvSpPr/>
          <p:nvPr>
            <p:ph type="body" sz="quarter" idx="24" hasCustomPrompt="1"/>
          </p:nvPr>
        </p:nvSpPr>
        <p:spPr>
          <a:xfrm>
            <a:off x="18238581"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56" name="Text Placeholder 14"/>
          <p:cNvSpPr/>
          <p:nvPr>
            <p:ph type="body" sz="quarter" idx="25" hasCustomPrompt="1"/>
          </p:nvPr>
        </p:nvSpPr>
        <p:spPr>
          <a:xfrm>
            <a:off x="6437531"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7" name="Text Placeholder 14"/>
          <p:cNvSpPr/>
          <p:nvPr>
            <p:ph type="body" sz="quarter" idx="26" hasCustomPrompt="1"/>
          </p:nvPr>
        </p:nvSpPr>
        <p:spPr>
          <a:xfrm>
            <a:off x="12338056"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8" name="Text Placeholder 14"/>
          <p:cNvSpPr/>
          <p:nvPr>
            <p:ph type="body" sz="quarter" idx="27" hasCustomPrompt="1"/>
          </p:nvPr>
        </p:nvSpPr>
        <p:spPr>
          <a:xfrm>
            <a:off x="18238581" y="481338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59" name="Text Placeholder 14"/>
          <p:cNvSpPr/>
          <p:nvPr>
            <p:ph type="body" sz="quarter" idx="28" hasCustomPrompt="1"/>
          </p:nvPr>
        </p:nvSpPr>
        <p:spPr>
          <a:xfrm>
            <a:off x="6437531"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60" name="Text Placeholder 14"/>
          <p:cNvSpPr/>
          <p:nvPr>
            <p:ph type="body" sz="quarter" idx="29" hasCustomPrompt="1"/>
          </p:nvPr>
        </p:nvSpPr>
        <p:spPr>
          <a:xfrm>
            <a:off x="12338056"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61" name="Text Placeholder 14"/>
          <p:cNvSpPr/>
          <p:nvPr>
            <p:ph type="body" sz="quarter" idx="30" hasCustomPrompt="1"/>
          </p:nvPr>
        </p:nvSpPr>
        <p:spPr>
          <a:xfrm>
            <a:off x="18238581" y="9182238"/>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63" name="Picture Placeholder 10"/>
          <p:cNvSpPr/>
          <p:nvPr>
            <p:ph type="pic" sz="quarter" idx="31"/>
          </p:nvPr>
        </p:nvSpPr>
        <p:spPr>
          <a:xfrm>
            <a:off x="6437531" y="1023174"/>
            <a:ext cx="5608640" cy="3452813"/>
          </a:xfrm>
          <a:prstGeom prst="rect">
            <a:avLst/>
          </a:prstGeom>
        </p:spPr>
        <p:txBody>
          <a:bodyPr lIns="91439" rIns="91439">
            <a:noAutofit/>
          </a:bodyPr>
          <a:lstStyle/>
          <a:p>
            <a:pPr/>
          </a:p>
        </p:txBody>
      </p:sp>
      <p:sp>
        <p:nvSpPr>
          <p:cNvPr id="2864" name="Picture Placeholder 17"/>
          <p:cNvSpPr/>
          <p:nvPr>
            <p:ph type="pic" sz="quarter" idx="32"/>
          </p:nvPr>
        </p:nvSpPr>
        <p:spPr>
          <a:xfrm>
            <a:off x="12338056" y="9760873"/>
            <a:ext cx="5608641" cy="3452814"/>
          </a:xfrm>
          <a:prstGeom prst="rect">
            <a:avLst/>
          </a:prstGeom>
        </p:spPr>
        <p:txBody>
          <a:bodyPr lIns="91439" rIns="91439">
            <a:noAutofit/>
          </a:bodyPr>
          <a:lstStyle/>
          <a:p>
            <a:pPr/>
          </a:p>
        </p:txBody>
      </p:sp>
      <p:sp>
        <p:nvSpPr>
          <p:cNvPr id="2865" name="Picture Placeholder 18"/>
          <p:cNvSpPr/>
          <p:nvPr>
            <p:ph type="pic" sz="quarter" idx="33"/>
          </p:nvPr>
        </p:nvSpPr>
        <p:spPr>
          <a:xfrm>
            <a:off x="18238579" y="9760873"/>
            <a:ext cx="5608641" cy="3452814"/>
          </a:xfrm>
          <a:prstGeom prst="rect">
            <a:avLst/>
          </a:prstGeom>
        </p:spPr>
        <p:txBody>
          <a:bodyPr lIns="91439" rIns="91439">
            <a:noAutofit/>
          </a:bodyPr>
          <a:lstStyle/>
          <a:p>
            <a:pPr/>
          </a:p>
        </p:txBody>
      </p:sp>
      <p:sp>
        <p:nvSpPr>
          <p:cNvPr id="2866" name="Picture Placeholder 14"/>
          <p:cNvSpPr/>
          <p:nvPr>
            <p:ph type="pic" sz="quarter" idx="34"/>
          </p:nvPr>
        </p:nvSpPr>
        <p:spPr>
          <a:xfrm>
            <a:off x="12338056" y="5392022"/>
            <a:ext cx="5608641" cy="3452815"/>
          </a:xfrm>
          <a:prstGeom prst="rect">
            <a:avLst/>
          </a:prstGeom>
        </p:spPr>
        <p:txBody>
          <a:bodyPr lIns="91439" rIns="91439">
            <a:noAutofit/>
          </a:bodyPr>
          <a:lstStyle/>
          <a:p>
            <a:pPr/>
          </a:p>
        </p:txBody>
      </p:sp>
      <p:sp>
        <p:nvSpPr>
          <p:cNvPr id="2867" name="Picture Placeholder 13"/>
          <p:cNvSpPr/>
          <p:nvPr>
            <p:ph type="pic" sz="quarter" idx="35"/>
          </p:nvPr>
        </p:nvSpPr>
        <p:spPr>
          <a:xfrm>
            <a:off x="18238579" y="5392022"/>
            <a:ext cx="5608641" cy="3452815"/>
          </a:xfrm>
          <a:prstGeom prst="rect">
            <a:avLst/>
          </a:prstGeom>
        </p:spPr>
        <p:txBody>
          <a:bodyPr lIns="91439" rIns="91439">
            <a:noAutofit/>
          </a:bodyPr>
          <a:lstStyle/>
          <a:p>
            <a:pPr/>
          </a:p>
        </p:txBody>
      </p:sp>
      <p:sp>
        <p:nvSpPr>
          <p:cNvPr id="2868" name="Picture Placeholder 11"/>
          <p:cNvSpPr/>
          <p:nvPr>
            <p:ph type="pic" sz="quarter" idx="36"/>
          </p:nvPr>
        </p:nvSpPr>
        <p:spPr>
          <a:xfrm>
            <a:off x="12338056" y="1023174"/>
            <a:ext cx="5608641" cy="3452813"/>
          </a:xfrm>
          <a:prstGeom prst="rect">
            <a:avLst/>
          </a:prstGeom>
        </p:spPr>
        <p:txBody>
          <a:bodyPr lIns="91439" rIns="91439">
            <a:noAutofit/>
          </a:bodyPr>
          <a:lstStyle/>
          <a:p>
            <a:pPr/>
          </a:p>
        </p:txBody>
      </p:sp>
      <p:sp>
        <p:nvSpPr>
          <p:cNvPr id="2869" name="Picture Placeholder 12"/>
          <p:cNvSpPr/>
          <p:nvPr>
            <p:ph type="pic" sz="quarter" idx="37"/>
          </p:nvPr>
        </p:nvSpPr>
        <p:spPr>
          <a:xfrm>
            <a:off x="18238579" y="1023174"/>
            <a:ext cx="5608641" cy="3452813"/>
          </a:xfrm>
          <a:prstGeom prst="rect">
            <a:avLst/>
          </a:prstGeom>
        </p:spPr>
        <p:txBody>
          <a:bodyPr lIns="91439" rIns="91439">
            <a:noAutofit/>
          </a:bodyPr>
          <a:lstStyle/>
          <a:p>
            <a:pPr/>
          </a:p>
        </p:txBody>
      </p:sp>
      <p:sp>
        <p:nvSpPr>
          <p:cNvPr id="2870" name="Picture Placeholder 16"/>
          <p:cNvSpPr/>
          <p:nvPr>
            <p:ph type="pic" sz="quarter" idx="38"/>
          </p:nvPr>
        </p:nvSpPr>
        <p:spPr>
          <a:xfrm>
            <a:off x="6437531" y="9760873"/>
            <a:ext cx="5608640" cy="3452814"/>
          </a:xfrm>
          <a:prstGeom prst="rect">
            <a:avLst/>
          </a:prstGeom>
        </p:spPr>
        <p:txBody>
          <a:bodyPr lIns="91439" rIns="91439">
            <a:noAutofit/>
          </a:bodyPr>
          <a:lstStyle/>
          <a:p>
            <a:pPr/>
          </a:p>
        </p:txBody>
      </p:sp>
      <p:sp>
        <p:nvSpPr>
          <p:cNvPr id="2871" name="Picture Placeholder 15"/>
          <p:cNvSpPr/>
          <p:nvPr>
            <p:ph type="pic" sz="quarter" idx="39"/>
          </p:nvPr>
        </p:nvSpPr>
        <p:spPr>
          <a:xfrm>
            <a:off x="6437531" y="5392022"/>
            <a:ext cx="5608640" cy="345281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 Dark">
    <p:bg>
      <p:bgPr>
        <a:solidFill>
          <a:srgbClr val="000000"/>
        </a:solidFill>
      </p:bgPr>
    </p:bg>
    <p:spTree>
      <p:nvGrpSpPr>
        <p:cNvPr id="1" name=""/>
        <p:cNvGrpSpPr/>
        <p:nvPr/>
      </p:nvGrpSpPr>
      <p:grpSpPr>
        <a:xfrm>
          <a:off x="0" y="0"/>
          <a:ext cx="0" cy="0"/>
          <a:chOff x="0" y="0"/>
          <a:chExt cx="0" cy="0"/>
        </a:xfrm>
      </p:grpSpPr>
      <p:sp>
        <p:nvSpPr>
          <p:cNvPr id="254"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55"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808080"/>
                </a:solidFill>
              </a:defRPr>
            </a:lvl1pPr>
          </a:lstStyle>
          <a:p>
            <a:pPr/>
            <a:r>
              <a:t>Foreword</a:t>
            </a:r>
          </a:p>
        </p:txBody>
      </p:sp>
      <p:sp>
        <p:nvSpPr>
          <p:cNvPr id="2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 Black">
    <p:bg>
      <p:bgPr>
        <a:solidFill>
          <a:srgbClr val="000000"/>
        </a:solidFill>
      </p:bgPr>
    </p:bg>
    <p:spTree>
      <p:nvGrpSpPr>
        <p:cNvPr id="1" name=""/>
        <p:cNvGrpSpPr/>
        <p:nvPr/>
      </p:nvGrpSpPr>
      <p:grpSpPr>
        <a:xfrm>
          <a:off x="0" y="0"/>
          <a:ext cx="0" cy="0"/>
          <a:chOff x="0" y="0"/>
          <a:chExt cx="0" cy="0"/>
        </a:xfrm>
      </p:grpSpPr>
      <p:sp>
        <p:nvSpPr>
          <p:cNvPr id="2878"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79"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880"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881"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2" name="Text Placeholder 14"/>
          <p:cNvSpPr/>
          <p:nvPr>
            <p:ph type="body" sz="quarter" idx="23" hasCustomPrompt="1"/>
          </p:nvPr>
        </p:nvSpPr>
        <p:spPr>
          <a:xfrm>
            <a:off x="12338056"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3" name="Text Placeholder 14"/>
          <p:cNvSpPr/>
          <p:nvPr>
            <p:ph type="body" sz="quarter" idx="24" hasCustomPrompt="1"/>
          </p:nvPr>
        </p:nvSpPr>
        <p:spPr>
          <a:xfrm>
            <a:off x="18238581"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84" name="Text Placeholder 14"/>
          <p:cNvSpPr/>
          <p:nvPr>
            <p:ph type="body" sz="quarter" idx="25" hasCustomPrompt="1"/>
          </p:nvPr>
        </p:nvSpPr>
        <p:spPr>
          <a:xfrm>
            <a:off x="6437531"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5" name="Text Placeholder 14"/>
          <p:cNvSpPr/>
          <p:nvPr>
            <p:ph type="body" sz="quarter" idx="26" hasCustomPrompt="1"/>
          </p:nvPr>
        </p:nvSpPr>
        <p:spPr>
          <a:xfrm>
            <a:off x="12338056"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6" name="Text Placeholder 14"/>
          <p:cNvSpPr/>
          <p:nvPr>
            <p:ph type="body" sz="quarter" idx="27" hasCustomPrompt="1"/>
          </p:nvPr>
        </p:nvSpPr>
        <p:spPr>
          <a:xfrm>
            <a:off x="18238581" y="481338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87" name="Text Placeholder 14"/>
          <p:cNvSpPr/>
          <p:nvPr>
            <p:ph type="body" sz="quarter" idx="28" hasCustomPrompt="1"/>
          </p:nvPr>
        </p:nvSpPr>
        <p:spPr>
          <a:xfrm>
            <a:off x="6437531"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8" name="Text Placeholder 14"/>
          <p:cNvSpPr/>
          <p:nvPr>
            <p:ph type="body" sz="quarter" idx="29" hasCustomPrompt="1"/>
          </p:nvPr>
        </p:nvSpPr>
        <p:spPr>
          <a:xfrm>
            <a:off x="12338056"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9" name="Text Placeholder 14"/>
          <p:cNvSpPr/>
          <p:nvPr>
            <p:ph type="body" sz="quarter" idx="30" hasCustomPrompt="1"/>
          </p:nvPr>
        </p:nvSpPr>
        <p:spPr>
          <a:xfrm>
            <a:off x="18238581" y="9182238"/>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9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91" name="Picture Placeholder 10"/>
          <p:cNvSpPr/>
          <p:nvPr>
            <p:ph type="pic" sz="quarter" idx="31"/>
          </p:nvPr>
        </p:nvSpPr>
        <p:spPr>
          <a:xfrm>
            <a:off x="6437531" y="1023174"/>
            <a:ext cx="5608640" cy="3452813"/>
          </a:xfrm>
          <a:prstGeom prst="rect">
            <a:avLst/>
          </a:prstGeom>
        </p:spPr>
        <p:txBody>
          <a:bodyPr lIns="91439" rIns="91439">
            <a:noAutofit/>
          </a:bodyPr>
          <a:lstStyle/>
          <a:p>
            <a:pPr/>
          </a:p>
        </p:txBody>
      </p:sp>
      <p:sp>
        <p:nvSpPr>
          <p:cNvPr id="2892" name="Picture Placeholder 17"/>
          <p:cNvSpPr/>
          <p:nvPr>
            <p:ph type="pic" sz="quarter" idx="32"/>
          </p:nvPr>
        </p:nvSpPr>
        <p:spPr>
          <a:xfrm>
            <a:off x="12338056" y="9760873"/>
            <a:ext cx="5608641" cy="3452814"/>
          </a:xfrm>
          <a:prstGeom prst="rect">
            <a:avLst/>
          </a:prstGeom>
        </p:spPr>
        <p:txBody>
          <a:bodyPr lIns="91439" rIns="91439">
            <a:noAutofit/>
          </a:bodyPr>
          <a:lstStyle/>
          <a:p>
            <a:pPr/>
          </a:p>
        </p:txBody>
      </p:sp>
      <p:sp>
        <p:nvSpPr>
          <p:cNvPr id="2893" name="Picture Placeholder 18"/>
          <p:cNvSpPr/>
          <p:nvPr>
            <p:ph type="pic" sz="quarter" idx="33"/>
          </p:nvPr>
        </p:nvSpPr>
        <p:spPr>
          <a:xfrm>
            <a:off x="18238579" y="9760873"/>
            <a:ext cx="5608641" cy="3452814"/>
          </a:xfrm>
          <a:prstGeom prst="rect">
            <a:avLst/>
          </a:prstGeom>
        </p:spPr>
        <p:txBody>
          <a:bodyPr lIns="91439" rIns="91439">
            <a:noAutofit/>
          </a:bodyPr>
          <a:lstStyle/>
          <a:p>
            <a:pPr/>
          </a:p>
        </p:txBody>
      </p:sp>
      <p:sp>
        <p:nvSpPr>
          <p:cNvPr id="2894" name="Picture Placeholder 14"/>
          <p:cNvSpPr/>
          <p:nvPr>
            <p:ph type="pic" sz="quarter" idx="34"/>
          </p:nvPr>
        </p:nvSpPr>
        <p:spPr>
          <a:xfrm>
            <a:off x="12338056" y="5392022"/>
            <a:ext cx="5608641" cy="3452815"/>
          </a:xfrm>
          <a:prstGeom prst="rect">
            <a:avLst/>
          </a:prstGeom>
        </p:spPr>
        <p:txBody>
          <a:bodyPr lIns="91439" rIns="91439">
            <a:noAutofit/>
          </a:bodyPr>
          <a:lstStyle/>
          <a:p>
            <a:pPr/>
          </a:p>
        </p:txBody>
      </p:sp>
      <p:sp>
        <p:nvSpPr>
          <p:cNvPr id="2895" name="Picture Placeholder 13"/>
          <p:cNvSpPr/>
          <p:nvPr>
            <p:ph type="pic" sz="quarter" idx="35"/>
          </p:nvPr>
        </p:nvSpPr>
        <p:spPr>
          <a:xfrm>
            <a:off x="18238579" y="5392022"/>
            <a:ext cx="5608641" cy="3452815"/>
          </a:xfrm>
          <a:prstGeom prst="rect">
            <a:avLst/>
          </a:prstGeom>
        </p:spPr>
        <p:txBody>
          <a:bodyPr lIns="91439" rIns="91439">
            <a:noAutofit/>
          </a:bodyPr>
          <a:lstStyle/>
          <a:p>
            <a:pPr/>
          </a:p>
        </p:txBody>
      </p:sp>
      <p:sp>
        <p:nvSpPr>
          <p:cNvPr id="2896" name="Picture Placeholder 11"/>
          <p:cNvSpPr/>
          <p:nvPr>
            <p:ph type="pic" sz="quarter" idx="36"/>
          </p:nvPr>
        </p:nvSpPr>
        <p:spPr>
          <a:xfrm>
            <a:off x="12338056" y="1023174"/>
            <a:ext cx="5608641" cy="3452813"/>
          </a:xfrm>
          <a:prstGeom prst="rect">
            <a:avLst/>
          </a:prstGeom>
        </p:spPr>
        <p:txBody>
          <a:bodyPr lIns="91439" rIns="91439">
            <a:noAutofit/>
          </a:bodyPr>
          <a:lstStyle/>
          <a:p>
            <a:pPr/>
          </a:p>
        </p:txBody>
      </p:sp>
      <p:sp>
        <p:nvSpPr>
          <p:cNvPr id="2897" name="Picture Placeholder 12"/>
          <p:cNvSpPr/>
          <p:nvPr>
            <p:ph type="pic" sz="quarter" idx="37"/>
          </p:nvPr>
        </p:nvSpPr>
        <p:spPr>
          <a:xfrm>
            <a:off x="18238579" y="1023174"/>
            <a:ext cx="5608641" cy="3452813"/>
          </a:xfrm>
          <a:prstGeom prst="rect">
            <a:avLst/>
          </a:prstGeom>
        </p:spPr>
        <p:txBody>
          <a:bodyPr lIns="91439" rIns="91439">
            <a:noAutofit/>
          </a:bodyPr>
          <a:lstStyle/>
          <a:p>
            <a:pPr/>
          </a:p>
        </p:txBody>
      </p:sp>
      <p:sp>
        <p:nvSpPr>
          <p:cNvPr id="2898" name="Picture Placeholder 16"/>
          <p:cNvSpPr/>
          <p:nvPr>
            <p:ph type="pic" sz="quarter" idx="38"/>
          </p:nvPr>
        </p:nvSpPr>
        <p:spPr>
          <a:xfrm>
            <a:off x="6437531" y="9760873"/>
            <a:ext cx="5608640" cy="3452814"/>
          </a:xfrm>
          <a:prstGeom prst="rect">
            <a:avLst/>
          </a:prstGeom>
        </p:spPr>
        <p:txBody>
          <a:bodyPr lIns="91439" rIns="91439">
            <a:noAutofit/>
          </a:bodyPr>
          <a:lstStyle/>
          <a:p>
            <a:pPr/>
          </a:p>
        </p:txBody>
      </p:sp>
      <p:sp>
        <p:nvSpPr>
          <p:cNvPr id="2899" name="Picture Placeholder 15"/>
          <p:cNvSpPr/>
          <p:nvPr>
            <p:ph type="pic" sz="quarter" idx="39"/>
          </p:nvPr>
        </p:nvSpPr>
        <p:spPr>
          <a:xfrm>
            <a:off x="6437531" y="5392022"/>
            <a:ext cx="5608640" cy="345281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p:spTree>
      <p:nvGrpSpPr>
        <p:cNvPr id="1" name=""/>
        <p:cNvGrpSpPr/>
        <p:nvPr/>
      </p:nvGrpSpPr>
      <p:grpSpPr>
        <a:xfrm>
          <a:off x="0" y="0"/>
          <a:ext cx="0" cy="0"/>
          <a:chOff x="0" y="0"/>
          <a:chExt cx="0" cy="0"/>
        </a:xfrm>
      </p:grpSpPr>
      <p:sp>
        <p:nvSpPr>
          <p:cNvPr id="2906" name="Picture Placeholder 6"/>
          <p:cNvSpPr/>
          <p:nvPr>
            <p:ph type="pic" sz="quarter" idx="21"/>
          </p:nvPr>
        </p:nvSpPr>
        <p:spPr>
          <a:xfrm>
            <a:off x="6437531" y="1023173"/>
            <a:ext cx="8561390" cy="5664996"/>
          </a:xfrm>
          <a:prstGeom prst="rect">
            <a:avLst/>
          </a:prstGeom>
        </p:spPr>
        <p:txBody>
          <a:bodyPr lIns="91439" rIns="91439">
            <a:noAutofit/>
          </a:bodyPr>
          <a:lstStyle/>
          <a:p>
            <a:pPr/>
          </a:p>
        </p:txBody>
      </p:sp>
      <p:sp>
        <p:nvSpPr>
          <p:cNvPr id="2907" name="Picture Placeholder 7"/>
          <p:cNvSpPr/>
          <p:nvPr>
            <p:ph type="pic" sz="quarter" idx="22"/>
          </p:nvPr>
        </p:nvSpPr>
        <p:spPr>
          <a:xfrm>
            <a:off x="6437531" y="7548633"/>
            <a:ext cx="8561390" cy="5664995"/>
          </a:xfrm>
          <a:prstGeom prst="rect">
            <a:avLst/>
          </a:prstGeom>
        </p:spPr>
        <p:txBody>
          <a:bodyPr lIns="91439" rIns="91439">
            <a:noAutofit/>
          </a:bodyPr>
          <a:lstStyle/>
          <a:p>
            <a:pPr/>
          </a:p>
        </p:txBody>
      </p:sp>
      <p:sp>
        <p:nvSpPr>
          <p:cNvPr id="2908" name="Picture Placeholder 8"/>
          <p:cNvSpPr/>
          <p:nvPr>
            <p:ph type="pic" sz="quarter" idx="23"/>
          </p:nvPr>
        </p:nvSpPr>
        <p:spPr>
          <a:xfrm>
            <a:off x="15285620" y="7548633"/>
            <a:ext cx="8561389" cy="5664995"/>
          </a:xfrm>
          <a:prstGeom prst="rect">
            <a:avLst/>
          </a:prstGeom>
        </p:spPr>
        <p:txBody>
          <a:bodyPr lIns="91439" rIns="91439">
            <a:noAutofit/>
          </a:bodyPr>
          <a:lstStyle/>
          <a:p>
            <a:pPr/>
          </a:p>
        </p:txBody>
      </p:sp>
      <p:sp>
        <p:nvSpPr>
          <p:cNvPr id="2909" name="Picture Placeholder 5"/>
          <p:cNvSpPr/>
          <p:nvPr>
            <p:ph type="pic" sz="quarter" idx="24"/>
          </p:nvPr>
        </p:nvSpPr>
        <p:spPr>
          <a:xfrm>
            <a:off x="15285620" y="1023173"/>
            <a:ext cx="8561389" cy="5664996"/>
          </a:xfrm>
          <a:prstGeom prst="rect">
            <a:avLst/>
          </a:prstGeom>
        </p:spPr>
        <p:txBody>
          <a:bodyPr lIns="91439" rIns="91439">
            <a:noAutofit/>
          </a:bodyPr>
          <a:lstStyle/>
          <a:p>
            <a:pPr/>
          </a:p>
        </p:txBody>
      </p:sp>
      <p:sp>
        <p:nvSpPr>
          <p:cNvPr id="291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11"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912"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DesignOverview</a:t>
            </a:r>
          </a:p>
        </p:txBody>
      </p:sp>
      <p:sp>
        <p:nvSpPr>
          <p:cNvPr id="2913" name="Text Placeholder 14"/>
          <p:cNvSpPr/>
          <p:nvPr>
            <p:ph type="body" sz="quarter" idx="26" hasCustomPrompt="1"/>
          </p:nvPr>
        </p:nvSpPr>
        <p:spPr>
          <a:xfrm>
            <a:off x="6437531" y="444540"/>
            <a:ext cx="5608640" cy="404664"/>
          </a:xfrm>
          <a:prstGeom prst="rect">
            <a:avLst/>
          </a:prstGeom>
        </p:spPr>
        <p:txBody>
          <a:bodyPr/>
          <a:lstStyle>
            <a:lvl1pPr>
              <a:lnSpc>
                <a:spcPct val="110000"/>
              </a:lnSpc>
              <a:defRPr sz="2000"/>
            </a:lvl1pPr>
          </a:lstStyle>
          <a:p>
            <a:pPr/>
            <a:r>
              <a:t>Title</a:t>
            </a:r>
          </a:p>
        </p:txBody>
      </p:sp>
      <p:sp>
        <p:nvSpPr>
          <p:cNvPr id="2914" name="Text Placeholder 14"/>
          <p:cNvSpPr/>
          <p:nvPr>
            <p:ph type="body" sz="quarter" idx="27" hasCustomPrompt="1"/>
          </p:nvPr>
        </p:nvSpPr>
        <p:spPr>
          <a:xfrm>
            <a:off x="15285620" y="444540"/>
            <a:ext cx="5608639" cy="404664"/>
          </a:xfrm>
          <a:prstGeom prst="rect">
            <a:avLst/>
          </a:prstGeom>
        </p:spPr>
        <p:txBody>
          <a:bodyPr/>
          <a:lstStyle>
            <a:lvl1pPr>
              <a:lnSpc>
                <a:spcPct val="110000"/>
              </a:lnSpc>
              <a:defRPr sz="2000"/>
            </a:lvl1pPr>
          </a:lstStyle>
          <a:p>
            <a:pPr/>
            <a:r>
              <a:t>Title</a:t>
            </a:r>
          </a:p>
        </p:txBody>
      </p:sp>
      <p:sp>
        <p:nvSpPr>
          <p:cNvPr id="2915" name="Text Placeholder 14"/>
          <p:cNvSpPr/>
          <p:nvPr>
            <p:ph type="body" sz="quarter" idx="28" hasCustomPrompt="1"/>
          </p:nvPr>
        </p:nvSpPr>
        <p:spPr>
          <a:xfrm>
            <a:off x="6437531" y="6996049"/>
            <a:ext cx="5608640" cy="404664"/>
          </a:xfrm>
          <a:prstGeom prst="rect">
            <a:avLst/>
          </a:prstGeom>
        </p:spPr>
        <p:txBody>
          <a:bodyPr/>
          <a:lstStyle>
            <a:lvl1pPr>
              <a:lnSpc>
                <a:spcPct val="110000"/>
              </a:lnSpc>
              <a:defRPr sz="2000"/>
            </a:lvl1pPr>
          </a:lstStyle>
          <a:p>
            <a:pPr/>
            <a:r>
              <a:t>Title</a:t>
            </a:r>
          </a:p>
        </p:txBody>
      </p:sp>
      <p:sp>
        <p:nvSpPr>
          <p:cNvPr id="2916" name="Text Placeholder 14"/>
          <p:cNvSpPr/>
          <p:nvPr>
            <p:ph type="body" sz="quarter" idx="29" hasCustomPrompt="1"/>
          </p:nvPr>
        </p:nvSpPr>
        <p:spPr>
          <a:xfrm>
            <a:off x="15285620" y="6996049"/>
            <a:ext cx="5608639" cy="404664"/>
          </a:xfrm>
          <a:prstGeom prst="rect">
            <a:avLst/>
          </a:prstGeom>
        </p:spPr>
        <p:txBody>
          <a:bodyPr/>
          <a:lstStyle>
            <a:lvl1pPr>
              <a:lnSpc>
                <a:spcPct val="110000"/>
              </a:lnSpc>
              <a:defRPr sz="2000"/>
            </a:lvl1pPr>
          </a:lstStyle>
          <a:p>
            <a:pPr/>
            <a:r>
              <a:t>Title</a:t>
            </a:r>
          </a:p>
        </p:txBody>
      </p:sp>
      <p:sp>
        <p:nvSpPr>
          <p:cNvPr id="291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 Grey">
    <p:bg>
      <p:bgPr>
        <a:solidFill>
          <a:srgbClr val="CCCDD1"/>
        </a:solidFill>
      </p:bgPr>
    </p:bg>
    <p:spTree>
      <p:nvGrpSpPr>
        <p:cNvPr id="1" name=""/>
        <p:cNvGrpSpPr/>
        <p:nvPr/>
      </p:nvGrpSpPr>
      <p:grpSpPr>
        <a:xfrm>
          <a:off x="0" y="0"/>
          <a:ext cx="0" cy="0"/>
          <a:chOff x="0" y="0"/>
          <a:chExt cx="0" cy="0"/>
        </a:xfrm>
      </p:grpSpPr>
      <p:sp>
        <p:nvSpPr>
          <p:cNvPr id="2924"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2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926"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927"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28" name="Text Placeholder 14"/>
          <p:cNvSpPr/>
          <p:nvPr>
            <p:ph type="body" sz="quarter" idx="23" hasCustomPrompt="1"/>
          </p:nvPr>
        </p:nvSpPr>
        <p:spPr>
          <a:xfrm>
            <a:off x="15285620"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29" name="Text Placeholder 14"/>
          <p:cNvSpPr/>
          <p:nvPr>
            <p:ph type="body" sz="quarter" idx="24" hasCustomPrompt="1"/>
          </p:nvPr>
        </p:nvSpPr>
        <p:spPr>
          <a:xfrm>
            <a:off x="6437531" y="699604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30" name="Text Placeholder 14"/>
          <p:cNvSpPr/>
          <p:nvPr>
            <p:ph type="body" sz="quarter" idx="25" hasCustomPrompt="1"/>
          </p:nvPr>
        </p:nvSpPr>
        <p:spPr>
          <a:xfrm>
            <a:off x="15285620" y="699604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32" name="Picture Placeholder 6"/>
          <p:cNvSpPr/>
          <p:nvPr>
            <p:ph type="pic" sz="quarter" idx="26"/>
          </p:nvPr>
        </p:nvSpPr>
        <p:spPr>
          <a:xfrm>
            <a:off x="6437531" y="1023173"/>
            <a:ext cx="8561390" cy="5664996"/>
          </a:xfrm>
          <a:prstGeom prst="rect">
            <a:avLst/>
          </a:prstGeom>
        </p:spPr>
        <p:txBody>
          <a:bodyPr lIns="91439" rIns="91439">
            <a:noAutofit/>
          </a:bodyPr>
          <a:lstStyle/>
          <a:p>
            <a:pPr/>
          </a:p>
        </p:txBody>
      </p:sp>
      <p:sp>
        <p:nvSpPr>
          <p:cNvPr id="2933" name="Picture Placeholder 7"/>
          <p:cNvSpPr/>
          <p:nvPr>
            <p:ph type="pic" sz="quarter" idx="27"/>
          </p:nvPr>
        </p:nvSpPr>
        <p:spPr>
          <a:xfrm>
            <a:off x="6437531" y="7548633"/>
            <a:ext cx="8561390" cy="5664995"/>
          </a:xfrm>
          <a:prstGeom prst="rect">
            <a:avLst/>
          </a:prstGeom>
        </p:spPr>
        <p:txBody>
          <a:bodyPr lIns="91439" rIns="91439">
            <a:noAutofit/>
          </a:bodyPr>
          <a:lstStyle/>
          <a:p>
            <a:pPr/>
          </a:p>
        </p:txBody>
      </p:sp>
      <p:sp>
        <p:nvSpPr>
          <p:cNvPr id="2934" name="Picture Placeholder 8"/>
          <p:cNvSpPr/>
          <p:nvPr>
            <p:ph type="pic" sz="quarter" idx="28"/>
          </p:nvPr>
        </p:nvSpPr>
        <p:spPr>
          <a:xfrm>
            <a:off x="15285620" y="7548633"/>
            <a:ext cx="8561389" cy="5664995"/>
          </a:xfrm>
          <a:prstGeom prst="rect">
            <a:avLst/>
          </a:prstGeom>
        </p:spPr>
        <p:txBody>
          <a:bodyPr lIns="91439" rIns="91439">
            <a:noAutofit/>
          </a:bodyPr>
          <a:lstStyle/>
          <a:p>
            <a:pPr/>
          </a:p>
        </p:txBody>
      </p:sp>
      <p:sp>
        <p:nvSpPr>
          <p:cNvPr id="2935" name="Picture Placeholder 5"/>
          <p:cNvSpPr/>
          <p:nvPr>
            <p:ph type="pic" sz="quarter" idx="29"/>
          </p:nvPr>
        </p:nvSpPr>
        <p:spPr>
          <a:xfrm>
            <a:off x="15285620" y="1023173"/>
            <a:ext cx="8561389" cy="5664996"/>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 Black">
    <p:bg>
      <p:bgPr>
        <a:solidFill>
          <a:srgbClr val="000000"/>
        </a:solidFill>
      </p:bgPr>
    </p:bg>
    <p:spTree>
      <p:nvGrpSpPr>
        <p:cNvPr id="1" name=""/>
        <p:cNvGrpSpPr/>
        <p:nvPr/>
      </p:nvGrpSpPr>
      <p:grpSpPr>
        <a:xfrm>
          <a:off x="0" y="0"/>
          <a:ext cx="0" cy="0"/>
          <a:chOff x="0" y="0"/>
          <a:chExt cx="0" cy="0"/>
        </a:xfrm>
      </p:grpSpPr>
      <p:sp>
        <p:nvSpPr>
          <p:cNvPr id="2942"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43"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944"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945"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46" name="Text Placeholder 14"/>
          <p:cNvSpPr/>
          <p:nvPr>
            <p:ph type="body" sz="quarter" idx="23" hasCustomPrompt="1"/>
          </p:nvPr>
        </p:nvSpPr>
        <p:spPr>
          <a:xfrm>
            <a:off x="15285620"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47" name="Text Placeholder 14"/>
          <p:cNvSpPr/>
          <p:nvPr>
            <p:ph type="body" sz="quarter" idx="24" hasCustomPrompt="1"/>
          </p:nvPr>
        </p:nvSpPr>
        <p:spPr>
          <a:xfrm>
            <a:off x="6437531" y="699604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48" name="Text Placeholder 14"/>
          <p:cNvSpPr/>
          <p:nvPr>
            <p:ph type="body" sz="quarter" idx="25" hasCustomPrompt="1"/>
          </p:nvPr>
        </p:nvSpPr>
        <p:spPr>
          <a:xfrm>
            <a:off x="15285620" y="699604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4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50" name="Picture Placeholder 6"/>
          <p:cNvSpPr/>
          <p:nvPr>
            <p:ph type="pic" sz="quarter" idx="26"/>
          </p:nvPr>
        </p:nvSpPr>
        <p:spPr>
          <a:xfrm>
            <a:off x="6437531" y="1023173"/>
            <a:ext cx="8561390" cy="5664996"/>
          </a:xfrm>
          <a:prstGeom prst="rect">
            <a:avLst/>
          </a:prstGeom>
        </p:spPr>
        <p:txBody>
          <a:bodyPr lIns="91439" rIns="91439">
            <a:noAutofit/>
          </a:bodyPr>
          <a:lstStyle/>
          <a:p>
            <a:pPr/>
          </a:p>
        </p:txBody>
      </p:sp>
      <p:sp>
        <p:nvSpPr>
          <p:cNvPr id="2951" name="Picture Placeholder 7"/>
          <p:cNvSpPr/>
          <p:nvPr>
            <p:ph type="pic" sz="quarter" idx="27"/>
          </p:nvPr>
        </p:nvSpPr>
        <p:spPr>
          <a:xfrm>
            <a:off x="6437531" y="7548633"/>
            <a:ext cx="8561390" cy="5664995"/>
          </a:xfrm>
          <a:prstGeom prst="rect">
            <a:avLst/>
          </a:prstGeom>
        </p:spPr>
        <p:txBody>
          <a:bodyPr lIns="91439" rIns="91439">
            <a:noAutofit/>
          </a:bodyPr>
          <a:lstStyle/>
          <a:p>
            <a:pPr/>
          </a:p>
        </p:txBody>
      </p:sp>
      <p:sp>
        <p:nvSpPr>
          <p:cNvPr id="2952" name="Picture Placeholder 8"/>
          <p:cNvSpPr/>
          <p:nvPr>
            <p:ph type="pic" sz="quarter" idx="28"/>
          </p:nvPr>
        </p:nvSpPr>
        <p:spPr>
          <a:xfrm>
            <a:off x="15285620" y="7548633"/>
            <a:ext cx="8561389" cy="5664995"/>
          </a:xfrm>
          <a:prstGeom prst="rect">
            <a:avLst/>
          </a:prstGeom>
        </p:spPr>
        <p:txBody>
          <a:bodyPr lIns="91439" rIns="91439">
            <a:noAutofit/>
          </a:bodyPr>
          <a:lstStyle/>
          <a:p>
            <a:pPr/>
          </a:p>
        </p:txBody>
      </p:sp>
      <p:sp>
        <p:nvSpPr>
          <p:cNvPr id="2953" name="Picture Placeholder 5"/>
          <p:cNvSpPr/>
          <p:nvPr>
            <p:ph type="pic" sz="quarter" idx="29"/>
          </p:nvPr>
        </p:nvSpPr>
        <p:spPr>
          <a:xfrm>
            <a:off x="15285620" y="1023173"/>
            <a:ext cx="8561389" cy="5664996"/>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p:spTree>
      <p:nvGrpSpPr>
        <p:cNvPr id="1" name=""/>
        <p:cNvGrpSpPr/>
        <p:nvPr/>
      </p:nvGrpSpPr>
      <p:grpSpPr>
        <a:xfrm>
          <a:off x="0" y="0"/>
          <a:ext cx="0" cy="0"/>
          <a:chOff x="0" y="0"/>
          <a:chExt cx="0" cy="0"/>
        </a:xfrm>
      </p:grpSpPr>
      <p:grpSp>
        <p:nvGrpSpPr>
          <p:cNvPr id="2963" name="Group"/>
          <p:cNvGrpSpPr/>
          <p:nvPr/>
        </p:nvGrpSpPr>
        <p:grpSpPr>
          <a:xfrm>
            <a:off x="530658" y="8195875"/>
            <a:ext cx="335041" cy="335043"/>
            <a:chOff x="0" y="0"/>
            <a:chExt cx="335040" cy="335042"/>
          </a:xfrm>
        </p:grpSpPr>
        <p:sp>
          <p:nvSpPr>
            <p:cNvPr id="296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67" name="Group"/>
          <p:cNvGrpSpPr/>
          <p:nvPr/>
        </p:nvGrpSpPr>
        <p:grpSpPr>
          <a:xfrm>
            <a:off x="8400270" y="8195875"/>
            <a:ext cx="335043" cy="335043"/>
            <a:chOff x="0" y="0"/>
            <a:chExt cx="335042" cy="335042"/>
          </a:xfrm>
        </p:grpSpPr>
        <p:sp>
          <p:nvSpPr>
            <p:cNvPr id="296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1" name="Group"/>
          <p:cNvGrpSpPr/>
          <p:nvPr/>
        </p:nvGrpSpPr>
        <p:grpSpPr>
          <a:xfrm>
            <a:off x="16254885" y="8195875"/>
            <a:ext cx="335043" cy="335043"/>
            <a:chOff x="0" y="0"/>
            <a:chExt cx="335042" cy="335042"/>
          </a:xfrm>
        </p:grpSpPr>
        <p:sp>
          <p:nvSpPr>
            <p:cNvPr id="296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5" name="Group"/>
          <p:cNvGrpSpPr/>
          <p:nvPr/>
        </p:nvGrpSpPr>
        <p:grpSpPr>
          <a:xfrm>
            <a:off x="530658" y="2807665"/>
            <a:ext cx="335041" cy="335043"/>
            <a:chOff x="0" y="0"/>
            <a:chExt cx="335040" cy="335042"/>
          </a:xfrm>
        </p:grpSpPr>
        <p:sp>
          <p:nvSpPr>
            <p:cNvPr id="297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9" name="Group"/>
          <p:cNvGrpSpPr/>
          <p:nvPr/>
        </p:nvGrpSpPr>
        <p:grpSpPr>
          <a:xfrm>
            <a:off x="8400270" y="2807665"/>
            <a:ext cx="335043" cy="335043"/>
            <a:chOff x="0" y="0"/>
            <a:chExt cx="335042" cy="335042"/>
          </a:xfrm>
        </p:grpSpPr>
        <p:sp>
          <p:nvSpPr>
            <p:cNvPr id="297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83" name="Group"/>
          <p:cNvGrpSpPr/>
          <p:nvPr/>
        </p:nvGrpSpPr>
        <p:grpSpPr>
          <a:xfrm>
            <a:off x="16254885" y="2807665"/>
            <a:ext cx="335043" cy="335043"/>
            <a:chOff x="0" y="0"/>
            <a:chExt cx="335042" cy="335042"/>
          </a:xfrm>
        </p:grpSpPr>
        <p:sp>
          <p:nvSpPr>
            <p:cNvPr id="298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8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8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298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Design</a:t>
            </a:r>
          </a:p>
          <a:p>
            <a:pPr lvl="1"/>
            <a:r>
              <a:t/>
            </a:r>
          </a:p>
          <a:p>
            <a:pPr lvl="2"/>
            <a:r>
              <a:t/>
            </a:r>
          </a:p>
          <a:p>
            <a:pPr lvl="3"/>
            <a:r>
              <a:t/>
            </a:r>
          </a:p>
          <a:p>
            <a:pPr lvl="4"/>
            <a:r>
              <a:t/>
            </a:r>
          </a:p>
        </p:txBody>
      </p:sp>
      <p:sp>
        <p:nvSpPr>
          <p:cNvPr id="298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2986"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987"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88"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89"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990"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91"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9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93"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994"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995"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996"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997"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998"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 Grey">
    <p:bg>
      <p:bgPr>
        <a:solidFill>
          <a:srgbClr val="CCCDD1"/>
        </a:solidFill>
      </p:bgPr>
    </p:bg>
    <p:spTree>
      <p:nvGrpSpPr>
        <p:cNvPr id="1" name=""/>
        <p:cNvGrpSpPr/>
        <p:nvPr/>
      </p:nvGrpSpPr>
      <p:grpSpPr>
        <a:xfrm>
          <a:off x="0" y="0"/>
          <a:ext cx="0" cy="0"/>
          <a:chOff x="0" y="0"/>
          <a:chExt cx="0" cy="0"/>
        </a:xfrm>
      </p:grpSpPr>
      <p:grpSp>
        <p:nvGrpSpPr>
          <p:cNvPr id="3008" name="Group"/>
          <p:cNvGrpSpPr/>
          <p:nvPr/>
        </p:nvGrpSpPr>
        <p:grpSpPr>
          <a:xfrm>
            <a:off x="530658" y="8195875"/>
            <a:ext cx="335041" cy="335043"/>
            <a:chOff x="0" y="0"/>
            <a:chExt cx="335040" cy="335042"/>
          </a:xfrm>
        </p:grpSpPr>
        <p:sp>
          <p:nvSpPr>
            <p:cNvPr id="3005"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06"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07"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12" name="Group"/>
          <p:cNvGrpSpPr/>
          <p:nvPr/>
        </p:nvGrpSpPr>
        <p:grpSpPr>
          <a:xfrm>
            <a:off x="8400270" y="8195875"/>
            <a:ext cx="335043" cy="335043"/>
            <a:chOff x="0" y="0"/>
            <a:chExt cx="335042" cy="335042"/>
          </a:xfrm>
        </p:grpSpPr>
        <p:sp>
          <p:nvSpPr>
            <p:cNvPr id="300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16" name="Group"/>
          <p:cNvGrpSpPr/>
          <p:nvPr/>
        </p:nvGrpSpPr>
        <p:grpSpPr>
          <a:xfrm>
            <a:off x="16254885" y="8195875"/>
            <a:ext cx="335043" cy="335043"/>
            <a:chOff x="0" y="0"/>
            <a:chExt cx="335042" cy="335042"/>
          </a:xfrm>
        </p:grpSpPr>
        <p:sp>
          <p:nvSpPr>
            <p:cNvPr id="301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0" name="Group"/>
          <p:cNvGrpSpPr/>
          <p:nvPr/>
        </p:nvGrpSpPr>
        <p:grpSpPr>
          <a:xfrm>
            <a:off x="530658" y="2807665"/>
            <a:ext cx="335041" cy="335043"/>
            <a:chOff x="0" y="0"/>
            <a:chExt cx="335040" cy="335042"/>
          </a:xfrm>
        </p:grpSpPr>
        <p:sp>
          <p:nvSpPr>
            <p:cNvPr id="3017"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8"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9"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4" name="Group"/>
          <p:cNvGrpSpPr/>
          <p:nvPr/>
        </p:nvGrpSpPr>
        <p:grpSpPr>
          <a:xfrm>
            <a:off x="8400270" y="2807665"/>
            <a:ext cx="335043" cy="335043"/>
            <a:chOff x="0" y="0"/>
            <a:chExt cx="335042" cy="335042"/>
          </a:xfrm>
        </p:grpSpPr>
        <p:sp>
          <p:nvSpPr>
            <p:cNvPr id="302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8" name="Group"/>
          <p:cNvGrpSpPr/>
          <p:nvPr/>
        </p:nvGrpSpPr>
        <p:grpSpPr>
          <a:xfrm>
            <a:off x="16254885" y="2807665"/>
            <a:ext cx="335043" cy="335043"/>
            <a:chOff x="0" y="0"/>
            <a:chExt cx="335042" cy="335042"/>
          </a:xfrm>
        </p:grpSpPr>
        <p:sp>
          <p:nvSpPr>
            <p:cNvPr id="302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302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Design</a:t>
            </a:r>
          </a:p>
          <a:p>
            <a:pPr lvl="1"/>
            <a:r>
              <a:t/>
            </a:r>
          </a:p>
          <a:p>
            <a:pPr lvl="2"/>
            <a:r>
              <a:t/>
            </a:r>
          </a:p>
          <a:p>
            <a:pPr lvl="3"/>
            <a:r>
              <a:t/>
            </a:r>
          </a:p>
          <a:p>
            <a:pPr lvl="4"/>
            <a:r>
              <a:t/>
            </a:r>
          </a:p>
        </p:txBody>
      </p:sp>
      <p:sp>
        <p:nvSpPr>
          <p:cNvPr id="303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031"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3032"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3"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4"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3035"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6"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38"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3039"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3040"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3041"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3042"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3043"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 Black">
    <p:bg>
      <p:bgPr>
        <a:solidFill>
          <a:srgbClr val="000000"/>
        </a:solidFill>
      </p:bgPr>
    </p:bg>
    <p:spTree>
      <p:nvGrpSpPr>
        <p:cNvPr id="1" name=""/>
        <p:cNvGrpSpPr/>
        <p:nvPr/>
      </p:nvGrpSpPr>
      <p:grpSpPr>
        <a:xfrm>
          <a:off x="0" y="0"/>
          <a:ext cx="0" cy="0"/>
          <a:chOff x="0" y="0"/>
          <a:chExt cx="0" cy="0"/>
        </a:xfrm>
      </p:grpSpPr>
      <p:grpSp>
        <p:nvGrpSpPr>
          <p:cNvPr id="3053" name="Group"/>
          <p:cNvGrpSpPr/>
          <p:nvPr/>
        </p:nvGrpSpPr>
        <p:grpSpPr>
          <a:xfrm>
            <a:off x="530658" y="8195875"/>
            <a:ext cx="335041" cy="335043"/>
            <a:chOff x="0" y="0"/>
            <a:chExt cx="335040" cy="335042"/>
          </a:xfrm>
        </p:grpSpPr>
        <p:sp>
          <p:nvSpPr>
            <p:cNvPr id="305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57" name="Group"/>
          <p:cNvGrpSpPr/>
          <p:nvPr/>
        </p:nvGrpSpPr>
        <p:grpSpPr>
          <a:xfrm>
            <a:off x="8400270" y="8195875"/>
            <a:ext cx="335043" cy="335043"/>
            <a:chOff x="0" y="0"/>
            <a:chExt cx="335042" cy="335042"/>
          </a:xfrm>
        </p:grpSpPr>
        <p:sp>
          <p:nvSpPr>
            <p:cNvPr id="305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1" name="Group"/>
          <p:cNvGrpSpPr/>
          <p:nvPr/>
        </p:nvGrpSpPr>
        <p:grpSpPr>
          <a:xfrm>
            <a:off x="16254885" y="8195875"/>
            <a:ext cx="335043" cy="335043"/>
            <a:chOff x="0" y="0"/>
            <a:chExt cx="335042" cy="335042"/>
          </a:xfrm>
        </p:grpSpPr>
        <p:sp>
          <p:nvSpPr>
            <p:cNvPr id="305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5" name="Group"/>
          <p:cNvGrpSpPr/>
          <p:nvPr/>
        </p:nvGrpSpPr>
        <p:grpSpPr>
          <a:xfrm>
            <a:off x="530658" y="2807665"/>
            <a:ext cx="335041" cy="335043"/>
            <a:chOff x="0" y="0"/>
            <a:chExt cx="335040" cy="335042"/>
          </a:xfrm>
        </p:grpSpPr>
        <p:sp>
          <p:nvSpPr>
            <p:cNvPr id="306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9" name="Group"/>
          <p:cNvGrpSpPr/>
          <p:nvPr/>
        </p:nvGrpSpPr>
        <p:grpSpPr>
          <a:xfrm>
            <a:off x="8400270" y="2807665"/>
            <a:ext cx="335043" cy="335043"/>
            <a:chOff x="0" y="0"/>
            <a:chExt cx="335042" cy="335042"/>
          </a:xfrm>
        </p:grpSpPr>
        <p:sp>
          <p:nvSpPr>
            <p:cNvPr id="306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73" name="Group"/>
          <p:cNvGrpSpPr/>
          <p:nvPr/>
        </p:nvGrpSpPr>
        <p:grpSpPr>
          <a:xfrm>
            <a:off x="16254885" y="2807665"/>
            <a:ext cx="335043" cy="335043"/>
            <a:chOff x="0" y="0"/>
            <a:chExt cx="335042" cy="335042"/>
          </a:xfrm>
        </p:grpSpPr>
        <p:sp>
          <p:nvSpPr>
            <p:cNvPr id="307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7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7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307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Design</a:t>
            </a:r>
          </a:p>
          <a:p>
            <a:pPr lvl="1"/>
            <a:r>
              <a:t/>
            </a:r>
          </a:p>
          <a:p>
            <a:pPr lvl="2"/>
            <a:r>
              <a:t/>
            </a:r>
          </a:p>
          <a:p>
            <a:pPr lvl="3"/>
            <a:r>
              <a:t/>
            </a:r>
          </a:p>
          <a:p>
            <a:pPr lvl="4"/>
            <a:r>
              <a:t/>
            </a:r>
          </a:p>
        </p:txBody>
      </p:sp>
      <p:sp>
        <p:nvSpPr>
          <p:cNvPr id="307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076"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3077"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78"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79"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3080"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81"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8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83"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3084"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3085"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3086"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3087"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3088"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p:spTree>
      <p:nvGrpSpPr>
        <p:cNvPr id="1" name=""/>
        <p:cNvGrpSpPr/>
        <p:nvPr/>
      </p:nvGrpSpPr>
      <p:grpSpPr>
        <a:xfrm>
          <a:off x="0" y="0"/>
          <a:ext cx="0" cy="0"/>
          <a:chOff x="0" y="0"/>
          <a:chExt cx="0" cy="0"/>
        </a:xfrm>
      </p:grpSpPr>
      <p:sp>
        <p:nvSpPr>
          <p:cNvPr id="3095"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096"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097"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098"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3099" name="06 Photography"/>
          <p:cNvSpPr txBox="1"/>
          <p:nvPr>
            <p:ph type="title" hasCustomPrompt="1"/>
          </p:nvPr>
        </p:nvSpPr>
        <p:spPr>
          <a:xfrm>
            <a:off x="537006" y="584953"/>
            <a:ext cx="14338937" cy="1938992"/>
          </a:xfrm>
          <a:prstGeom prst="rect">
            <a:avLst/>
          </a:prstGeom>
        </p:spPr>
        <p:txBody>
          <a:bodyPr anchor="t"/>
          <a:lstStyle>
            <a:lvl1pPr>
              <a:defRPr spc="-450" sz="15000"/>
            </a:lvl1pPr>
          </a:lstStyle>
          <a:p>
            <a:pPr/>
            <a:r>
              <a:t>06 Photography</a:t>
            </a:r>
          </a:p>
        </p:txBody>
      </p:sp>
      <p:sp>
        <p:nvSpPr>
          <p:cNvPr id="3100"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56</a:t>
            </a:r>
          </a:p>
          <a:p>
            <a:pPr lvl="1"/>
            <a:r>
              <a:t/>
            </a:r>
          </a:p>
          <a:p>
            <a:pPr lvl="2"/>
            <a:r>
              <a:t/>
            </a:r>
          </a:p>
          <a:p>
            <a:pPr lvl="3"/>
            <a:r>
              <a:t/>
            </a:r>
          </a:p>
          <a:p>
            <a:pPr lvl="4"/>
            <a:r>
              <a:t/>
            </a:r>
          </a:p>
        </p:txBody>
      </p:sp>
      <p:sp>
        <p:nvSpPr>
          <p:cNvPr id="3101" name="Text Placeholder 14"/>
          <p:cNvSpPr/>
          <p:nvPr>
            <p:ph type="body" sz="quarter" idx="21" hasCustomPrompt="1"/>
          </p:nvPr>
        </p:nvSpPr>
        <p:spPr>
          <a:xfrm>
            <a:off x="537006" y="8566811"/>
            <a:ext cx="5519813" cy="523221"/>
          </a:xfrm>
          <a:prstGeom prst="rect">
            <a:avLst/>
          </a:prstGeom>
        </p:spPr>
        <p:txBody>
          <a:bodyPr/>
          <a:lstStyle>
            <a:lvl1pPr>
              <a:defRPr sz="2800"/>
            </a:lvl1pPr>
          </a:lstStyle>
          <a:p>
            <a:pPr/>
            <a:r>
              <a:t>Team</a:t>
            </a:r>
          </a:p>
        </p:txBody>
      </p:sp>
      <p:sp>
        <p:nvSpPr>
          <p:cNvPr id="31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03"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57</a:t>
            </a:r>
          </a:p>
        </p:txBody>
      </p:sp>
      <p:sp>
        <p:nvSpPr>
          <p:cNvPr id="3104" name="Text Placeholder 14"/>
          <p:cNvSpPr/>
          <p:nvPr>
            <p:ph type="body" sz="quarter" idx="23" hasCustomPrompt="1"/>
          </p:nvPr>
        </p:nvSpPr>
        <p:spPr>
          <a:xfrm>
            <a:off x="537006" y="9539795"/>
            <a:ext cx="5519813" cy="523221"/>
          </a:xfrm>
          <a:prstGeom prst="rect">
            <a:avLst/>
          </a:prstGeom>
        </p:spPr>
        <p:txBody>
          <a:bodyPr/>
          <a:lstStyle>
            <a:lvl1pPr>
              <a:defRPr sz="2800"/>
            </a:lvl1pPr>
          </a:lstStyle>
          <a:p>
            <a:pPr/>
            <a:r>
              <a:t>Portraits</a:t>
            </a:r>
          </a:p>
        </p:txBody>
      </p:sp>
      <p:sp>
        <p:nvSpPr>
          <p:cNvPr id="3105"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58</a:t>
            </a:r>
          </a:p>
        </p:txBody>
      </p:sp>
      <p:sp>
        <p:nvSpPr>
          <p:cNvPr id="3106" name="Text Placeholder 14"/>
          <p:cNvSpPr/>
          <p:nvPr>
            <p:ph type="body" sz="quarter" idx="25" hasCustomPrompt="1"/>
          </p:nvPr>
        </p:nvSpPr>
        <p:spPr>
          <a:xfrm>
            <a:off x="537006" y="10512776"/>
            <a:ext cx="5519813" cy="523221"/>
          </a:xfrm>
          <a:prstGeom prst="rect">
            <a:avLst/>
          </a:prstGeom>
        </p:spPr>
        <p:txBody>
          <a:bodyPr/>
          <a:lstStyle>
            <a:lvl1pPr>
              <a:defRPr sz="2800"/>
            </a:lvl1pPr>
          </a:lstStyle>
          <a:p>
            <a:pPr/>
            <a:r>
              <a:t>Lifestyle</a:t>
            </a:r>
          </a:p>
        </p:txBody>
      </p:sp>
      <p:sp>
        <p:nvSpPr>
          <p:cNvPr id="3107"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59</a:t>
            </a:r>
          </a:p>
        </p:txBody>
      </p:sp>
      <p:sp>
        <p:nvSpPr>
          <p:cNvPr id="3108" name="Text Placeholder 14"/>
          <p:cNvSpPr/>
          <p:nvPr>
            <p:ph type="body" sz="quarter" idx="27" hasCustomPrompt="1"/>
          </p:nvPr>
        </p:nvSpPr>
        <p:spPr>
          <a:xfrm>
            <a:off x="537006" y="11485759"/>
            <a:ext cx="5519813" cy="523221"/>
          </a:xfrm>
          <a:prstGeom prst="rect">
            <a:avLst/>
          </a:prstGeom>
        </p:spPr>
        <p:txBody>
          <a:bodyPr/>
          <a:lstStyle>
            <a:lvl1pPr>
              <a:defRPr sz="2800"/>
            </a:lvl1pPr>
          </a:lstStyle>
          <a:p>
            <a:pPr/>
            <a:r>
              <a:t>Product</a:t>
            </a:r>
          </a:p>
        </p:txBody>
      </p:sp>
      <p:sp>
        <p:nvSpPr>
          <p:cNvPr id="3109"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60</a:t>
            </a:r>
          </a:p>
        </p:txBody>
      </p:sp>
      <p:sp>
        <p:nvSpPr>
          <p:cNvPr id="3110" name="Text Placeholder 14"/>
          <p:cNvSpPr/>
          <p:nvPr>
            <p:ph type="body" sz="quarter" idx="29" hasCustomPrompt="1"/>
          </p:nvPr>
        </p:nvSpPr>
        <p:spPr>
          <a:xfrm>
            <a:off x="537006" y="12458741"/>
            <a:ext cx="5519813" cy="523221"/>
          </a:xfrm>
          <a:prstGeom prst="rect">
            <a:avLst/>
          </a:prstGeom>
        </p:spPr>
        <p:txBody>
          <a:bodyPr/>
          <a:lstStyle>
            <a:lvl1pPr>
              <a:defRPr sz="2800"/>
            </a:lvl1pPr>
          </a:lstStyle>
          <a:p>
            <a:pPr/>
            <a:r>
              <a:t>Things to avoid</a:t>
            </a:r>
          </a:p>
        </p:txBody>
      </p:sp>
      <p:sp>
        <p:nvSpPr>
          <p:cNvPr id="3111"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12"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13"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14"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15"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 Grey">
    <p:bg>
      <p:bgPr>
        <a:solidFill>
          <a:srgbClr val="CCCDD1"/>
        </a:solidFill>
      </p:bgPr>
    </p:bg>
    <p:spTree>
      <p:nvGrpSpPr>
        <p:cNvPr id="1" name=""/>
        <p:cNvGrpSpPr/>
        <p:nvPr/>
      </p:nvGrpSpPr>
      <p:grpSpPr>
        <a:xfrm>
          <a:off x="0" y="0"/>
          <a:ext cx="0" cy="0"/>
          <a:chOff x="0" y="0"/>
          <a:chExt cx="0" cy="0"/>
        </a:xfrm>
      </p:grpSpPr>
      <p:sp>
        <p:nvSpPr>
          <p:cNvPr id="3122"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3"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4"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5"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6" name="06 Phot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06 Photography</a:t>
            </a:r>
          </a:p>
        </p:txBody>
      </p:sp>
      <p:sp>
        <p:nvSpPr>
          <p:cNvPr id="3127"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56</a:t>
            </a:r>
          </a:p>
          <a:p>
            <a:pPr lvl="1"/>
            <a:r>
              <a:t/>
            </a:r>
          </a:p>
          <a:p>
            <a:pPr lvl="2"/>
            <a:r>
              <a:t/>
            </a:r>
          </a:p>
          <a:p>
            <a:pPr lvl="3"/>
            <a:r>
              <a:t/>
            </a:r>
          </a:p>
          <a:p>
            <a:pPr lvl="4"/>
            <a:r>
              <a:t/>
            </a:r>
          </a:p>
        </p:txBody>
      </p:sp>
      <p:sp>
        <p:nvSpPr>
          <p:cNvPr id="3128"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Team</a:t>
            </a:r>
          </a:p>
        </p:txBody>
      </p:sp>
      <p:sp>
        <p:nvSpPr>
          <p:cNvPr id="31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30"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57</a:t>
            </a:r>
          </a:p>
        </p:txBody>
      </p:sp>
      <p:sp>
        <p:nvSpPr>
          <p:cNvPr id="3131"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Portraits</a:t>
            </a:r>
          </a:p>
        </p:txBody>
      </p:sp>
      <p:sp>
        <p:nvSpPr>
          <p:cNvPr id="3132"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58</a:t>
            </a:r>
          </a:p>
        </p:txBody>
      </p:sp>
      <p:sp>
        <p:nvSpPr>
          <p:cNvPr id="3133"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Lifestyle</a:t>
            </a:r>
          </a:p>
        </p:txBody>
      </p:sp>
      <p:sp>
        <p:nvSpPr>
          <p:cNvPr id="3134"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59</a:t>
            </a:r>
          </a:p>
        </p:txBody>
      </p:sp>
      <p:sp>
        <p:nvSpPr>
          <p:cNvPr id="3135"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Product</a:t>
            </a:r>
          </a:p>
        </p:txBody>
      </p:sp>
      <p:sp>
        <p:nvSpPr>
          <p:cNvPr id="3136"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60</a:t>
            </a:r>
          </a:p>
        </p:txBody>
      </p:sp>
      <p:sp>
        <p:nvSpPr>
          <p:cNvPr id="3137"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138"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39"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40"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41"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42"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 Black">
    <p:bg>
      <p:bgPr>
        <a:solidFill>
          <a:srgbClr val="000000"/>
        </a:solidFill>
      </p:bgPr>
    </p:bg>
    <p:spTree>
      <p:nvGrpSpPr>
        <p:cNvPr id="1" name=""/>
        <p:cNvGrpSpPr/>
        <p:nvPr/>
      </p:nvGrpSpPr>
      <p:grpSpPr>
        <a:xfrm>
          <a:off x="0" y="0"/>
          <a:ext cx="0" cy="0"/>
          <a:chOff x="0" y="0"/>
          <a:chExt cx="0" cy="0"/>
        </a:xfrm>
      </p:grpSpPr>
      <p:sp>
        <p:nvSpPr>
          <p:cNvPr id="3149"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0"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1"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2"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3" name="06 Phot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06 Photography</a:t>
            </a:r>
          </a:p>
        </p:txBody>
      </p:sp>
      <p:sp>
        <p:nvSpPr>
          <p:cNvPr id="3154"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56</a:t>
            </a:r>
          </a:p>
          <a:p>
            <a:pPr lvl="1"/>
            <a:r>
              <a:t/>
            </a:r>
          </a:p>
          <a:p>
            <a:pPr lvl="2"/>
            <a:r>
              <a:t/>
            </a:r>
          </a:p>
          <a:p>
            <a:pPr lvl="3"/>
            <a:r>
              <a:t/>
            </a:r>
          </a:p>
          <a:p>
            <a:pPr lvl="4"/>
            <a:r>
              <a:t/>
            </a:r>
          </a:p>
        </p:txBody>
      </p:sp>
      <p:sp>
        <p:nvSpPr>
          <p:cNvPr id="3155"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Team</a:t>
            </a:r>
          </a:p>
        </p:txBody>
      </p:sp>
      <p:sp>
        <p:nvSpPr>
          <p:cNvPr id="31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57"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57</a:t>
            </a:r>
          </a:p>
        </p:txBody>
      </p:sp>
      <p:sp>
        <p:nvSpPr>
          <p:cNvPr id="3158"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Portraits</a:t>
            </a:r>
          </a:p>
        </p:txBody>
      </p:sp>
      <p:sp>
        <p:nvSpPr>
          <p:cNvPr id="3159"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58</a:t>
            </a:r>
          </a:p>
        </p:txBody>
      </p:sp>
      <p:sp>
        <p:nvSpPr>
          <p:cNvPr id="3160"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Lifestyle</a:t>
            </a:r>
          </a:p>
        </p:txBody>
      </p:sp>
      <p:sp>
        <p:nvSpPr>
          <p:cNvPr id="3161"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59</a:t>
            </a:r>
          </a:p>
        </p:txBody>
      </p:sp>
      <p:sp>
        <p:nvSpPr>
          <p:cNvPr id="3162"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Product</a:t>
            </a:r>
          </a:p>
        </p:txBody>
      </p:sp>
      <p:sp>
        <p:nvSpPr>
          <p:cNvPr id="3163"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60</a:t>
            </a:r>
          </a:p>
        </p:txBody>
      </p:sp>
      <p:sp>
        <p:nvSpPr>
          <p:cNvPr id="3164"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165"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66"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67"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68"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69"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p:spTree>
      <p:nvGrpSpPr>
        <p:cNvPr id="1" name=""/>
        <p:cNvGrpSpPr/>
        <p:nvPr/>
      </p:nvGrpSpPr>
      <p:grpSpPr>
        <a:xfrm>
          <a:off x="0" y="0"/>
          <a:ext cx="0" cy="0"/>
          <a:chOff x="0" y="0"/>
          <a:chExt cx="0" cy="0"/>
        </a:xfrm>
      </p:grpSpPr>
      <p:sp>
        <p:nvSpPr>
          <p:cNvPr id="26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Foreword</a:t>
            </a:r>
          </a:p>
          <a:p>
            <a:pPr lvl="1"/>
            <a:r>
              <a:t/>
            </a:r>
          </a:p>
          <a:p>
            <a:pPr lvl="2"/>
            <a:r>
              <a:t/>
            </a:r>
          </a:p>
          <a:p>
            <a:pPr lvl="3"/>
            <a:r>
              <a:t/>
            </a:r>
          </a:p>
          <a:p>
            <a:pPr lvl="4"/>
            <a:r>
              <a:t/>
            </a:r>
          </a:p>
        </p:txBody>
      </p:sp>
      <p:sp>
        <p:nvSpPr>
          <p:cNvPr id="264"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6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p:spTree>
      <p:nvGrpSpPr>
        <p:cNvPr id="1" name=""/>
        <p:cNvGrpSpPr/>
        <p:nvPr/>
      </p:nvGrpSpPr>
      <p:grpSpPr>
        <a:xfrm>
          <a:off x="0" y="0"/>
          <a:ext cx="0" cy="0"/>
          <a:chOff x="0" y="0"/>
          <a:chExt cx="0" cy="0"/>
        </a:xfrm>
      </p:grpSpPr>
      <p:sp>
        <p:nvSpPr>
          <p:cNvPr id="3176" name="Picture Placeholder 6"/>
          <p:cNvSpPr/>
          <p:nvPr>
            <p:ph type="pic" sz="half" idx="21"/>
          </p:nvPr>
        </p:nvSpPr>
        <p:spPr>
          <a:xfrm>
            <a:off x="6437531" y="500555"/>
            <a:ext cx="11508981" cy="6223003"/>
          </a:xfrm>
          <a:prstGeom prst="rect">
            <a:avLst/>
          </a:prstGeom>
        </p:spPr>
        <p:txBody>
          <a:bodyPr lIns="91439" rIns="91439">
            <a:noAutofit/>
          </a:bodyPr>
          <a:lstStyle/>
          <a:p>
            <a:pPr/>
          </a:p>
        </p:txBody>
      </p:sp>
      <p:sp>
        <p:nvSpPr>
          <p:cNvPr id="3177" name="Picture Placeholder 8"/>
          <p:cNvSpPr/>
          <p:nvPr>
            <p:ph type="pic" sz="half" idx="22"/>
          </p:nvPr>
        </p:nvSpPr>
        <p:spPr>
          <a:xfrm>
            <a:off x="12338056" y="6990894"/>
            <a:ext cx="11508981" cy="6223002"/>
          </a:xfrm>
          <a:prstGeom prst="rect">
            <a:avLst/>
          </a:prstGeom>
        </p:spPr>
        <p:txBody>
          <a:bodyPr lIns="91439" rIns="91439">
            <a:noAutofit/>
          </a:bodyPr>
          <a:lstStyle/>
          <a:p>
            <a:pPr/>
          </a:p>
        </p:txBody>
      </p:sp>
      <p:sp>
        <p:nvSpPr>
          <p:cNvPr id="3178" name="Picture Placeholder 7"/>
          <p:cNvSpPr/>
          <p:nvPr>
            <p:ph type="pic" sz="quarter" idx="23"/>
          </p:nvPr>
        </p:nvSpPr>
        <p:spPr>
          <a:xfrm>
            <a:off x="6437531" y="6990894"/>
            <a:ext cx="5608640" cy="6223003"/>
          </a:xfrm>
          <a:prstGeom prst="rect">
            <a:avLst/>
          </a:prstGeom>
        </p:spPr>
        <p:txBody>
          <a:bodyPr lIns="91439" rIns="91439">
            <a:noAutofit/>
          </a:bodyPr>
          <a:lstStyle/>
          <a:p>
            <a:pPr/>
          </a:p>
        </p:txBody>
      </p:sp>
      <p:sp>
        <p:nvSpPr>
          <p:cNvPr id="3179" name="Picture Placeholder 5"/>
          <p:cNvSpPr/>
          <p:nvPr>
            <p:ph type="pic" sz="quarter" idx="24"/>
          </p:nvPr>
        </p:nvSpPr>
        <p:spPr>
          <a:xfrm>
            <a:off x="18238579" y="500555"/>
            <a:ext cx="5608641" cy="6223003"/>
          </a:xfrm>
          <a:prstGeom prst="rect">
            <a:avLst/>
          </a:prstGeom>
        </p:spPr>
        <p:txBody>
          <a:bodyPr lIns="91439" rIns="91439">
            <a:noAutofit/>
          </a:bodyPr>
          <a:lstStyle/>
          <a:p>
            <a:pPr/>
          </a:p>
        </p:txBody>
      </p:sp>
      <p:sp>
        <p:nvSpPr>
          <p:cNvPr id="318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181"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182"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PhotographyTeam</a:t>
            </a:r>
          </a:p>
        </p:txBody>
      </p:sp>
      <p:sp>
        <p:nvSpPr>
          <p:cNvPr id="31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 Grey">
    <p:bg>
      <p:bgPr>
        <a:solidFill>
          <a:srgbClr val="CCCDD1"/>
        </a:solidFill>
      </p:bgPr>
    </p:bg>
    <p:spTree>
      <p:nvGrpSpPr>
        <p:cNvPr id="1" name=""/>
        <p:cNvGrpSpPr/>
        <p:nvPr/>
      </p:nvGrpSpPr>
      <p:grpSpPr>
        <a:xfrm>
          <a:off x="0" y="0"/>
          <a:ext cx="0" cy="0"/>
          <a:chOff x="0" y="0"/>
          <a:chExt cx="0" cy="0"/>
        </a:xfrm>
      </p:grpSpPr>
      <p:sp>
        <p:nvSpPr>
          <p:cNvPr id="319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19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192"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PhotographyTeam</a:t>
            </a:r>
          </a:p>
        </p:txBody>
      </p:sp>
      <p:sp>
        <p:nvSpPr>
          <p:cNvPr id="319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94" name="Picture Placeholder 6"/>
          <p:cNvSpPr/>
          <p:nvPr>
            <p:ph type="pic" sz="half" idx="22"/>
          </p:nvPr>
        </p:nvSpPr>
        <p:spPr>
          <a:xfrm>
            <a:off x="6437531" y="500555"/>
            <a:ext cx="11508981" cy="6223003"/>
          </a:xfrm>
          <a:prstGeom prst="rect">
            <a:avLst/>
          </a:prstGeom>
        </p:spPr>
        <p:txBody>
          <a:bodyPr lIns="91439" rIns="91439">
            <a:noAutofit/>
          </a:bodyPr>
          <a:lstStyle/>
          <a:p>
            <a:pPr/>
          </a:p>
        </p:txBody>
      </p:sp>
      <p:sp>
        <p:nvSpPr>
          <p:cNvPr id="3195" name="Picture Placeholder 8"/>
          <p:cNvSpPr/>
          <p:nvPr>
            <p:ph type="pic" sz="half" idx="23"/>
          </p:nvPr>
        </p:nvSpPr>
        <p:spPr>
          <a:xfrm>
            <a:off x="12338056" y="6990894"/>
            <a:ext cx="11508981" cy="6223002"/>
          </a:xfrm>
          <a:prstGeom prst="rect">
            <a:avLst/>
          </a:prstGeom>
        </p:spPr>
        <p:txBody>
          <a:bodyPr lIns="91439" rIns="91439">
            <a:noAutofit/>
          </a:bodyPr>
          <a:lstStyle/>
          <a:p>
            <a:pPr/>
          </a:p>
        </p:txBody>
      </p:sp>
      <p:sp>
        <p:nvSpPr>
          <p:cNvPr id="3196" name="Picture Placeholder 7"/>
          <p:cNvSpPr/>
          <p:nvPr>
            <p:ph type="pic" sz="quarter" idx="24"/>
          </p:nvPr>
        </p:nvSpPr>
        <p:spPr>
          <a:xfrm>
            <a:off x="6437531" y="6990894"/>
            <a:ext cx="5608640" cy="6223003"/>
          </a:xfrm>
          <a:prstGeom prst="rect">
            <a:avLst/>
          </a:prstGeom>
        </p:spPr>
        <p:txBody>
          <a:bodyPr lIns="91439" rIns="91439">
            <a:noAutofit/>
          </a:bodyPr>
          <a:lstStyle/>
          <a:p>
            <a:pPr/>
          </a:p>
        </p:txBody>
      </p:sp>
      <p:sp>
        <p:nvSpPr>
          <p:cNvPr id="3197" name="Picture Placeholder 5"/>
          <p:cNvSpPr/>
          <p:nvPr>
            <p:ph type="pic" sz="quarter" idx="25"/>
          </p:nvPr>
        </p:nvSpPr>
        <p:spPr>
          <a:xfrm>
            <a:off x="18238579" y="500555"/>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 Black">
    <p:bg>
      <p:bgPr>
        <a:solidFill>
          <a:srgbClr val="000000"/>
        </a:solidFill>
      </p:bgPr>
    </p:bg>
    <p:spTree>
      <p:nvGrpSpPr>
        <p:cNvPr id="1" name=""/>
        <p:cNvGrpSpPr/>
        <p:nvPr/>
      </p:nvGrpSpPr>
      <p:grpSpPr>
        <a:xfrm>
          <a:off x="0" y="0"/>
          <a:ext cx="0" cy="0"/>
          <a:chOff x="0" y="0"/>
          <a:chExt cx="0" cy="0"/>
        </a:xfrm>
      </p:grpSpPr>
      <p:sp>
        <p:nvSpPr>
          <p:cNvPr id="320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0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206"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PhotographyTeam</a:t>
            </a:r>
          </a:p>
        </p:txBody>
      </p:sp>
      <p:sp>
        <p:nvSpPr>
          <p:cNvPr id="320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08" name="Picture Placeholder 6"/>
          <p:cNvSpPr/>
          <p:nvPr>
            <p:ph type="pic" sz="half" idx="22"/>
          </p:nvPr>
        </p:nvSpPr>
        <p:spPr>
          <a:xfrm>
            <a:off x="6437531" y="500555"/>
            <a:ext cx="11508981" cy="6223003"/>
          </a:xfrm>
          <a:prstGeom prst="rect">
            <a:avLst/>
          </a:prstGeom>
        </p:spPr>
        <p:txBody>
          <a:bodyPr lIns="91439" rIns="91439">
            <a:noAutofit/>
          </a:bodyPr>
          <a:lstStyle/>
          <a:p>
            <a:pPr/>
          </a:p>
        </p:txBody>
      </p:sp>
      <p:sp>
        <p:nvSpPr>
          <p:cNvPr id="3209" name="Picture Placeholder 8"/>
          <p:cNvSpPr/>
          <p:nvPr>
            <p:ph type="pic" sz="half" idx="23"/>
          </p:nvPr>
        </p:nvSpPr>
        <p:spPr>
          <a:xfrm>
            <a:off x="12338056" y="6990894"/>
            <a:ext cx="11508981" cy="6223002"/>
          </a:xfrm>
          <a:prstGeom prst="rect">
            <a:avLst/>
          </a:prstGeom>
        </p:spPr>
        <p:txBody>
          <a:bodyPr lIns="91439" rIns="91439">
            <a:noAutofit/>
          </a:bodyPr>
          <a:lstStyle/>
          <a:p>
            <a:pPr/>
          </a:p>
        </p:txBody>
      </p:sp>
      <p:sp>
        <p:nvSpPr>
          <p:cNvPr id="3210" name="Picture Placeholder 7"/>
          <p:cNvSpPr/>
          <p:nvPr>
            <p:ph type="pic" sz="quarter" idx="24"/>
          </p:nvPr>
        </p:nvSpPr>
        <p:spPr>
          <a:xfrm>
            <a:off x="6437531" y="6990894"/>
            <a:ext cx="5608640" cy="6223003"/>
          </a:xfrm>
          <a:prstGeom prst="rect">
            <a:avLst/>
          </a:prstGeom>
        </p:spPr>
        <p:txBody>
          <a:bodyPr lIns="91439" rIns="91439">
            <a:noAutofit/>
          </a:bodyPr>
          <a:lstStyle/>
          <a:p>
            <a:pPr/>
          </a:p>
        </p:txBody>
      </p:sp>
      <p:sp>
        <p:nvSpPr>
          <p:cNvPr id="3211" name="Picture Placeholder 5"/>
          <p:cNvSpPr/>
          <p:nvPr>
            <p:ph type="pic" sz="quarter" idx="25"/>
          </p:nvPr>
        </p:nvSpPr>
        <p:spPr>
          <a:xfrm>
            <a:off x="18238579" y="500555"/>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p:spTree>
      <p:nvGrpSpPr>
        <p:cNvPr id="1" name=""/>
        <p:cNvGrpSpPr/>
        <p:nvPr/>
      </p:nvGrpSpPr>
      <p:grpSpPr>
        <a:xfrm>
          <a:off x="0" y="0"/>
          <a:ext cx="0" cy="0"/>
          <a:chOff x="0" y="0"/>
          <a:chExt cx="0" cy="0"/>
        </a:xfrm>
      </p:grpSpPr>
      <p:sp>
        <p:nvSpPr>
          <p:cNvPr id="3218" name="Picture Placeholder 9"/>
          <p:cNvSpPr/>
          <p:nvPr>
            <p:ph type="pic" sz="quarter" idx="21"/>
          </p:nvPr>
        </p:nvSpPr>
        <p:spPr>
          <a:xfrm>
            <a:off x="6437531" y="500555"/>
            <a:ext cx="5608640" cy="6223003"/>
          </a:xfrm>
          <a:prstGeom prst="rect">
            <a:avLst/>
          </a:prstGeom>
        </p:spPr>
        <p:txBody>
          <a:bodyPr lIns="91439" rIns="91439">
            <a:noAutofit/>
          </a:bodyPr>
          <a:lstStyle/>
          <a:p>
            <a:pPr/>
          </a:p>
        </p:txBody>
      </p:sp>
      <p:sp>
        <p:nvSpPr>
          <p:cNvPr id="3219" name="Picture Placeholder 10"/>
          <p:cNvSpPr/>
          <p:nvPr>
            <p:ph type="pic" sz="quarter" idx="22"/>
          </p:nvPr>
        </p:nvSpPr>
        <p:spPr>
          <a:xfrm>
            <a:off x="6437531" y="6990894"/>
            <a:ext cx="5608640" cy="6223003"/>
          </a:xfrm>
          <a:prstGeom prst="rect">
            <a:avLst/>
          </a:prstGeom>
        </p:spPr>
        <p:txBody>
          <a:bodyPr lIns="91439" rIns="91439">
            <a:noAutofit/>
          </a:bodyPr>
          <a:lstStyle/>
          <a:p>
            <a:pPr/>
          </a:p>
        </p:txBody>
      </p:sp>
      <p:sp>
        <p:nvSpPr>
          <p:cNvPr id="3220" name="Picture Placeholder 8"/>
          <p:cNvSpPr/>
          <p:nvPr>
            <p:ph type="pic" sz="quarter" idx="23"/>
          </p:nvPr>
        </p:nvSpPr>
        <p:spPr>
          <a:xfrm>
            <a:off x="12338056" y="500555"/>
            <a:ext cx="5608641" cy="6223003"/>
          </a:xfrm>
          <a:prstGeom prst="rect">
            <a:avLst/>
          </a:prstGeom>
        </p:spPr>
        <p:txBody>
          <a:bodyPr lIns="91439" rIns="91439">
            <a:noAutofit/>
          </a:bodyPr>
          <a:lstStyle/>
          <a:p>
            <a:pPr/>
          </a:p>
        </p:txBody>
      </p:sp>
      <p:sp>
        <p:nvSpPr>
          <p:cNvPr id="3221" name="Picture Placeholder 11"/>
          <p:cNvSpPr/>
          <p:nvPr>
            <p:ph type="pic" sz="quarter" idx="24"/>
          </p:nvPr>
        </p:nvSpPr>
        <p:spPr>
          <a:xfrm>
            <a:off x="12338056" y="6990894"/>
            <a:ext cx="5608641" cy="6223003"/>
          </a:xfrm>
          <a:prstGeom prst="rect">
            <a:avLst/>
          </a:prstGeom>
        </p:spPr>
        <p:txBody>
          <a:bodyPr lIns="91439" rIns="91439">
            <a:noAutofit/>
          </a:bodyPr>
          <a:lstStyle/>
          <a:p>
            <a:pPr/>
          </a:p>
        </p:txBody>
      </p:sp>
      <p:sp>
        <p:nvSpPr>
          <p:cNvPr id="3222" name="Picture Placeholder 7"/>
          <p:cNvSpPr/>
          <p:nvPr>
            <p:ph type="pic" sz="quarter" idx="25"/>
          </p:nvPr>
        </p:nvSpPr>
        <p:spPr>
          <a:xfrm>
            <a:off x="18238579" y="500555"/>
            <a:ext cx="5608641" cy="6223003"/>
          </a:xfrm>
          <a:prstGeom prst="rect">
            <a:avLst/>
          </a:prstGeom>
        </p:spPr>
        <p:txBody>
          <a:bodyPr lIns="91439" rIns="91439">
            <a:noAutofit/>
          </a:bodyPr>
          <a:lstStyle/>
          <a:p>
            <a:pPr/>
          </a:p>
        </p:txBody>
      </p:sp>
      <p:sp>
        <p:nvSpPr>
          <p:cNvPr id="3223" name="Picture Placeholder 12"/>
          <p:cNvSpPr/>
          <p:nvPr>
            <p:ph type="pic" sz="quarter" idx="26"/>
          </p:nvPr>
        </p:nvSpPr>
        <p:spPr>
          <a:xfrm>
            <a:off x="18238579" y="6990894"/>
            <a:ext cx="5608641" cy="6223003"/>
          </a:xfrm>
          <a:prstGeom prst="rect">
            <a:avLst/>
          </a:prstGeom>
        </p:spPr>
        <p:txBody>
          <a:bodyPr lIns="91439" rIns="91439">
            <a:noAutofit/>
          </a:bodyPr>
          <a:lstStyle/>
          <a:p>
            <a:pPr/>
          </a:p>
        </p:txBody>
      </p:sp>
      <p:sp>
        <p:nvSpPr>
          <p:cNvPr id="322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25"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226"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PhotographyPortraits</a:t>
            </a:r>
          </a:p>
        </p:txBody>
      </p:sp>
      <p:sp>
        <p:nvSpPr>
          <p:cNvPr id="322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 Grey">
    <p:bg>
      <p:bgPr>
        <a:solidFill>
          <a:srgbClr val="CCCDD1"/>
        </a:solidFill>
      </p:bgPr>
    </p:bg>
    <p:spTree>
      <p:nvGrpSpPr>
        <p:cNvPr id="1" name=""/>
        <p:cNvGrpSpPr/>
        <p:nvPr/>
      </p:nvGrpSpPr>
      <p:grpSpPr>
        <a:xfrm>
          <a:off x="0" y="0"/>
          <a:ext cx="0" cy="0"/>
          <a:chOff x="0" y="0"/>
          <a:chExt cx="0" cy="0"/>
        </a:xfrm>
      </p:grpSpPr>
      <p:sp>
        <p:nvSpPr>
          <p:cNvPr id="323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3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236"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PhotographyPortraits</a:t>
            </a:r>
          </a:p>
        </p:txBody>
      </p:sp>
      <p:sp>
        <p:nvSpPr>
          <p:cNvPr id="32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38" name="Picture Placeholder 9"/>
          <p:cNvSpPr/>
          <p:nvPr>
            <p:ph type="pic" sz="quarter" idx="22"/>
          </p:nvPr>
        </p:nvSpPr>
        <p:spPr>
          <a:xfrm>
            <a:off x="6437531" y="500555"/>
            <a:ext cx="5608640" cy="6223003"/>
          </a:xfrm>
          <a:prstGeom prst="rect">
            <a:avLst/>
          </a:prstGeom>
        </p:spPr>
        <p:txBody>
          <a:bodyPr lIns="91439" rIns="91439">
            <a:noAutofit/>
          </a:bodyPr>
          <a:lstStyle/>
          <a:p>
            <a:pPr/>
          </a:p>
        </p:txBody>
      </p:sp>
      <p:sp>
        <p:nvSpPr>
          <p:cNvPr id="3239" name="Picture Placeholder 10"/>
          <p:cNvSpPr/>
          <p:nvPr>
            <p:ph type="pic" sz="quarter" idx="23"/>
          </p:nvPr>
        </p:nvSpPr>
        <p:spPr>
          <a:xfrm>
            <a:off x="6437531" y="6990894"/>
            <a:ext cx="5608640" cy="6223003"/>
          </a:xfrm>
          <a:prstGeom prst="rect">
            <a:avLst/>
          </a:prstGeom>
        </p:spPr>
        <p:txBody>
          <a:bodyPr lIns="91439" rIns="91439">
            <a:noAutofit/>
          </a:bodyPr>
          <a:lstStyle/>
          <a:p>
            <a:pPr/>
          </a:p>
        </p:txBody>
      </p:sp>
      <p:sp>
        <p:nvSpPr>
          <p:cNvPr id="3240" name="Picture Placeholder 8"/>
          <p:cNvSpPr/>
          <p:nvPr>
            <p:ph type="pic" sz="quarter" idx="24"/>
          </p:nvPr>
        </p:nvSpPr>
        <p:spPr>
          <a:xfrm>
            <a:off x="12338056" y="500555"/>
            <a:ext cx="5608641" cy="6223003"/>
          </a:xfrm>
          <a:prstGeom prst="rect">
            <a:avLst/>
          </a:prstGeom>
        </p:spPr>
        <p:txBody>
          <a:bodyPr lIns="91439" rIns="91439">
            <a:noAutofit/>
          </a:bodyPr>
          <a:lstStyle/>
          <a:p>
            <a:pPr/>
          </a:p>
        </p:txBody>
      </p:sp>
      <p:sp>
        <p:nvSpPr>
          <p:cNvPr id="3241" name="Picture Placeholder 11"/>
          <p:cNvSpPr/>
          <p:nvPr>
            <p:ph type="pic" sz="quarter" idx="25"/>
          </p:nvPr>
        </p:nvSpPr>
        <p:spPr>
          <a:xfrm>
            <a:off x="12338056" y="6990894"/>
            <a:ext cx="5608641" cy="6223003"/>
          </a:xfrm>
          <a:prstGeom prst="rect">
            <a:avLst/>
          </a:prstGeom>
        </p:spPr>
        <p:txBody>
          <a:bodyPr lIns="91439" rIns="91439">
            <a:noAutofit/>
          </a:bodyPr>
          <a:lstStyle/>
          <a:p>
            <a:pPr/>
          </a:p>
        </p:txBody>
      </p:sp>
      <p:sp>
        <p:nvSpPr>
          <p:cNvPr id="3242" name="Picture Placeholder 7"/>
          <p:cNvSpPr/>
          <p:nvPr>
            <p:ph type="pic" sz="quarter" idx="26"/>
          </p:nvPr>
        </p:nvSpPr>
        <p:spPr>
          <a:xfrm>
            <a:off x="18238579" y="500555"/>
            <a:ext cx="5608641" cy="6223003"/>
          </a:xfrm>
          <a:prstGeom prst="rect">
            <a:avLst/>
          </a:prstGeom>
        </p:spPr>
        <p:txBody>
          <a:bodyPr lIns="91439" rIns="91439">
            <a:noAutofit/>
          </a:bodyPr>
          <a:lstStyle/>
          <a:p>
            <a:pPr/>
          </a:p>
        </p:txBody>
      </p:sp>
      <p:sp>
        <p:nvSpPr>
          <p:cNvPr id="3243" name="Picture Placeholder 12"/>
          <p:cNvSpPr/>
          <p:nvPr>
            <p:ph type="pic" sz="quarter" idx="27"/>
          </p:nvPr>
        </p:nvSpPr>
        <p:spPr>
          <a:xfrm>
            <a:off x="18238579" y="6990894"/>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 Black">
    <p:bg>
      <p:bgPr>
        <a:solidFill>
          <a:srgbClr val="000000"/>
        </a:solidFill>
      </p:bgPr>
    </p:bg>
    <p:spTree>
      <p:nvGrpSpPr>
        <p:cNvPr id="1" name=""/>
        <p:cNvGrpSpPr/>
        <p:nvPr/>
      </p:nvGrpSpPr>
      <p:grpSpPr>
        <a:xfrm>
          <a:off x="0" y="0"/>
          <a:ext cx="0" cy="0"/>
          <a:chOff x="0" y="0"/>
          <a:chExt cx="0" cy="0"/>
        </a:xfrm>
      </p:grpSpPr>
      <p:sp>
        <p:nvSpPr>
          <p:cNvPr id="325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5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252"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PhotographyPortraits</a:t>
            </a:r>
          </a:p>
        </p:txBody>
      </p:sp>
      <p:sp>
        <p:nvSpPr>
          <p:cNvPr id="325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54" name="Picture Placeholder 9"/>
          <p:cNvSpPr/>
          <p:nvPr>
            <p:ph type="pic" sz="quarter" idx="22"/>
          </p:nvPr>
        </p:nvSpPr>
        <p:spPr>
          <a:xfrm>
            <a:off x="6437531" y="500555"/>
            <a:ext cx="5608640" cy="6223003"/>
          </a:xfrm>
          <a:prstGeom prst="rect">
            <a:avLst/>
          </a:prstGeom>
        </p:spPr>
        <p:txBody>
          <a:bodyPr lIns="91439" rIns="91439">
            <a:noAutofit/>
          </a:bodyPr>
          <a:lstStyle/>
          <a:p>
            <a:pPr/>
          </a:p>
        </p:txBody>
      </p:sp>
      <p:sp>
        <p:nvSpPr>
          <p:cNvPr id="3255" name="Picture Placeholder 10"/>
          <p:cNvSpPr/>
          <p:nvPr>
            <p:ph type="pic" sz="quarter" idx="23"/>
          </p:nvPr>
        </p:nvSpPr>
        <p:spPr>
          <a:xfrm>
            <a:off x="6437531" y="6990894"/>
            <a:ext cx="5608640" cy="6223003"/>
          </a:xfrm>
          <a:prstGeom prst="rect">
            <a:avLst/>
          </a:prstGeom>
        </p:spPr>
        <p:txBody>
          <a:bodyPr lIns="91439" rIns="91439">
            <a:noAutofit/>
          </a:bodyPr>
          <a:lstStyle/>
          <a:p>
            <a:pPr/>
          </a:p>
        </p:txBody>
      </p:sp>
      <p:sp>
        <p:nvSpPr>
          <p:cNvPr id="3256" name="Picture Placeholder 8"/>
          <p:cNvSpPr/>
          <p:nvPr>
            <p:ph type="pic" sz="quarter" idx="24"/>
          </p:nvPr>
        </p:nvSpPr>
        <p:spPr>
          <a:xfrm>
            <a:off x="12338056" y="500555"/>
            <a:ext cx="5608641" cy="6223003"/>
          </a:xfrm>
          <a:prstGeom prst="rect">
            <a:avLst/>
          </a:prstGeom>
        </p:spPr>
        <p:txBody>
          <a:bodyPr lIns="91439" rIns="91439">
            <a:noAutofit/>
          </a:bodyPr>
          <a:lstStyle/>
          <a:p>
            <a:pPr/>
          </a:p>
        </p:txBody>
      </p:sp>
      <p:sp>
        <p:nvSpPr>
          <p:cNvPr id="3257" name="Picture Placeholder 11"/>
          <p:cNvSpPr/>
          <p:nvPr>
            <p:ph type="pic" sz="quarter" idx="25"/>
          </p:nvPr>
        </p:nvSpPr>
        <p:spPr>
          <a:xfrm>
            <a:off x="12338056" y="6990894"/>
            <a:ext cx="5608641" cy="6223003"/>
          </a:xfrm>
          <a:prstGeom prst="rect">
            <a:avLst/>
          </a:prstGeom>
        </p:spPr>
        <p:txBody>
          <a:bodyPr lIns="91439" rIns="91439">
            <a:noAutofit/>
          </a:bodyPr>
          <a:lstStyle/>
          <a:p>
            <a:pPr/>
          </a:p>
        </p:txBody>
      </p:sp>
      <p:sp>
        <p:nvSpPr>
          <p:cNvPr id="3258" name="Picture Placeholder 7"/>
          <p:cNvSpPr/>
          <p:nvPr>
            <p:ph type="pic" sz="quarter" idx="26"/>
          </p:nvPr>
        </p:nvSpPr>
        <p:spPr>
          <a:xfrm>
            <a:off x="18238579" y="500555"/>
            <a:ext cx="5608641" cy="6223003"/>
          </a:xfrm>
          <a:prstGeom prst="rect">
            <a:avLst/>
          </a:prstGeom>
        </p:spPr>
        <p:txBody>
          <a:bodyPr lIns="91439" rIns="91439">
            <a:noAutofit/>
          </a:bodyPr>
          <a:lstStyle/>
          <a:p>
            <a:pPr/>
          </a:p>
        </p:txBody>
      </p:sp>
      <p:sp>
        <p:nvSpPr>
          <p:cNvPr id="3259" name="Picture Placeholder 12"/>
          <p:cNvSpPr/>
          <p:nvPr>
            <p:ph type="pic" sz="quarter" idx="27"/>
          </p:nvPr>
        </p:nvSpPr>
        <p:spPr>
          <a:xfrm>
            <a:off x="18238579" y="6990894"/>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p:spTree>
      <p:nvGrpSpPr>
        <p:cNvPr id="1" name=""/>
        <p:cNvGrpSpPr/>
        <p:nvPr/>
      </p:nvGrpSpPr>
      <p:grpSpPr>
        <a:xfrm>
          <a:off x="0" y="0"/>
          <a:ext cx="0" cy="0"/>
          <a:chOff x="0" y="0"/>
          <a:chExt cx="0" cy="0"/>
        </a:xfrm>
      </p:grpSpPr>
      <p:sp>
        <p:nvSpPr>
          <p:cNvPr id="3266" name="Picture Placeholder 19"/>
          <p:cNvSpPr/>
          <p:nvPr>
            <p:ph type="pic" sz="quarter" idx="21"/>
          </p:nvPr>
        </p:nvSpPr>
        <p:spPr>
          <a:xfrm>
            <a:off x="6437531" y="500554"/>
            <a:ext cx="5608640" cy="8385972"/>
          </a:xfrm>
          <a:prstGeom prst="rect">
            <a:avLst/>
          </a:prstGeom>
        </p:spPr>
        <p:txBody>
          <a:bodyPr lIns="91439" rIns="91439">
            <a:noAutofit/>
          </a:bodyPr>
          <a:lstStyle/>
          <a:p>
            <a:pPr/>
          </a:p>
        </p:txBody>
      </p:sp>
      <p:sp>
        <p:nvSpPr>
          <p:cNvPr id="3267" name="Picture Placeholder 15"/>
          <p:cNvSpPr/>
          <p:nvPr>
            <p:ph type="pic" sz="quarter" idx="22"/>
          </p:nvPr>
        </p:nvSpPr>
        <p:spPr>
          <a:xfrm>
            <a:off x="12338056" y="7776309"/>
            <a:ext cx="5608641" cy="5437587"/>
          </a:xfrm>
          <a:prstGeom prst="rect">
            <a:avLst/>
          </a:prstGeom>
        </p:spPr>
        <p:txBody>
          <a:bodyPr lIns="91439" rIns="91439">
            <a:noAutofit/>
          </a:bodyPr>
          <a:lstStyle/>
          <a:p>
            <a:pPr/>
          </a:p>
        </p:txBody>
      </p:sp>
      <p:sp>
        <p:nvSpPr>
          <p:cNvPr id="3268" name="Picture Placeholder 18"/>
          <p:cNvSpPr/>
          <p:nvPr>
            <p:ph type="pic" sz="quarter" idx="23"/>
          </p:nvPr>
        </p:nvSpPr>
        <p:spPr>
          <a:xfrm>
            <a:off x="6437531" y="9155810"/>
            <a:ext cx="5608640" cy="4059637"/>
          </a:xfrm>
          <a:prstGeom prst="rect">
            <a:avLst/>
          </a:prstGeom>
        </p:spPr>
        <p:txBody>
          <a:bodyPr lIns="91439" rIns="91439">
            <a:noAutofit/>
          </a:bodyPr>
          <a:lstStyle/>
          <a:p>
            <a:pPr/>
          </a:p>
        </p:txBody>
      </p:sp>
      <p:sp>
        <p:nvSpPr>
          <p:cNvPr id="3269" name="Picture Placeholder 20"/>
          <p:cNvSpPr/>
          <p:nvPr>
            <p:ph type="pic" sz="quarter" idx="24"/>
          </p:nvPr>
        </p:nvSpPr>
        <p:spPr>
          <a:xfrm>
            <a:off x="12338056" y="500555"/>
            <a:ext cx="5608641" cy="4058445"/>
          </a:xfrm>
          <a:prstGeom prst="rect">
            <a:avLst/>
          </a:prstGeom>
        </p:spPr>
        <p:txBody>
          <a:bodyPr lIns="91439" rIns="91439">
            <a:noAutofit/>
          </a:bodyPr>
          <a:lstStyle/>
          <a:p>
            <a:pPr/>
          </a:p>
        </p:txBody>
      </p:sp>
      <p:sp>
        <p:nvSpPr>
          <p:cNvPr id="3270" name="Picture Placeholder 16"/>
          <p:cNvSpPr/>
          <p:nvPr>
            <p:ph type="pic" sz="quarter" idx="25"/>
          </p:nvPr>
        </p:nvSpPr>
        <p:spPr>
          <a:xfrm>
            <a:off x="15287023" y="4827546"/>
            <a:ext cx="2657602" cy="2674941"/>
          </a:xfrm>
          <a:prstGeom prst="rect">
            <a:avLst/>
          </a:prstGeom>
        </p:spPr>
        <p:txBody>
          <a:bodyPr lIns="91439" rIns="91439">
            <a:noAutofit/>
          </a:bodyPr>
          <a:lstStyle/>
          <a:p>
            <a:pPr/>
          </a:p>
        </p:txBody>
      </p:sp>
      <p:sp>
        <p:nvSpPr>
          <p:cNvPr id="3271" name="Picture Placeholder 17"/>
          <p:cNvSpPr/>
          <p:nvPr>
            <p:ph type="pic" sz="quarter" idx="26"/>
          </p:nvPr>
        </p:nvSpPr>
        <p:spPr>
          <a:xfrm>
            <a:off x="12338054" y="4827546"/>
            <a:ext cx="2657601" cy="2674941"/>
          </a:xfrm>
          <a:prstGeom prst="rect">
            <a:avLst/>
          </a:prstGeom>
        </p:spPr>
        <p:txBody>
          <a:bodyPr lIns="91439" rIns="91439">
            <a:noAutofit/>
          </a:bodyPr>
          <a:lstStyle/>
          <a:p>
            <a:pPr/>
          </a:p>
        </p:txBody>
      </p:sp>
      <p:sp>
        <p:nvSpPr>
          <p:cNvPr id="3272" name="Picture Placeholder 14"/>
          <p:cNvSpPr/>
          <p:nvPr>
            <p:ph type="pic" sz="quarter" idx="27"/>
          </p:nvPr>
        </p:nvSpPr>
        <p:spPr>
          <a:xfrm>
            <a:off x="18241246" y="10507743"/>
            <a:ext cx="2657602" cy="2705897"/>
          </a:xfrm>
          <a:prstGeom prst="rect">
            <a:avLst/>
          </a:prstGeom>
        </p:spPr>
        <p:txBody>
          <a:bodyPr lIns="91439" rIns="91439">
            <a:noAutofit/>
          </a:bodyPr>
          <a:lstStyle/>
          <a:p>
            <a:pPr/>
          </a:p>
        </p:txBody>
      </p:sp>
      <p:sp>
        <p:nvSpPr>
          <p:cNvPr id="3273" name="Picture Placeholder 13"/>
          <p:cNvSpPr/>
          <p:nvPr>
            <p:ph type="pic" sz="quarter" idx="28"/>
          </p:nvPr>
        </p:nvSpPr>
        <p:spPr>
          <a:xfrm>
            <a:off x="21188644" y="10538955"/>
            <a:ext cx="2657602" cy="2674940"/>
          </a:xfrm>
          <a:prstGeom prst="rect">
            <a:avLst/>
          </a:prstGeom>
        </p:spPr>
        <p:txBody>
          <a:bodyPr lIns="91439" rIns="91439">
            <a:noAutofit/>
          </a:bodyPr>
          <a:lstStyle/>
          <a:p>
            <a:pPr/>
          </a:p>
        </p:txBody>
      </p:sp>
      <p:sp>
        <p:nvSpPr>
          <p:cNvPr id="3274" name="Picture Placeholder 12"/>
          <p:cNvSpPr/>
          <p:nvPr>
            <p:ph type="pic" sz="quarter" idx="29"/>
          </p:nvPr>
        </p:nvSpPr>
        <p:spPr>
          <a:xfrm>
            <a:off x="18244207" y="4828697"/>
            <a:ext cx="5608637" cy="5387183"/>
          </a:xfrm>
          <a:prstGeom prst="rect">
            <a:avLst/>
          </a:prstGeom>
        </p:spPr>
        <p:txBody>
          <a:bodyPr lIns="91439" rIns="91439">
            <a:noAutofit/>
          </a:bodyPr>
          <a:lstStyle/>
          <a:p>
            <a:pPr/>
          </a:p>
        </p:txBody>
      </p:sp>
      <p:sp>
        <p:nvSpPr>
          <p:cNvPr id="3275"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76" name="Text Placeholder 14"/>
          <p:cNvSpPr/>
          <p:nvPr>
            <p:ph type="body" sz="quarter" idx="30"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277"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PhotographyLifestyle</a:t>
            </a:r>
          </a:p>
        </p:txBody>
      </p:sp>
      <p:sp>
        <p:nvSpPr>
          <p:cNvPr id="32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79" name="Picture Placeholder 11"/>
          <p:cNvSpPr/>
          <p:nvPr>
            <p:ph type="pic" sz="quarter" idx="31"/>
          </p:nvPr>
        </p:nvSpPr>
        <p:spPr>
          <a:xfrm>
            <a:off x="18238579" y="500555"/>
            <a:ext cx="5608641" cy="40584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 Grey">
    <p:bg>
      <p:bgPr>
        <a:solidFill>
          <a:srgbClr val="CCCDD1"/>
        </a:solidFill>
      </p:bgPr>
    </p:bg>
    <p:spTree>
      <p:nvGrpSpPr>
        <p:cNvPr id="1" name=""/>
        <p:cNvGrpSpPr/>
        <p:nvPr/>
      </p:nvGrpSpPr>
      <p:grpSpPr>
        <a:xfrm>
          <a:off x="0" y="0"/>
          <a:ext cx="0" cy="0"/>
          <a:chOff x="0" y="0"/>
          <a:chExt cx="0" cy="0"/>
        </a:xfrm>
      </p:grpSpPr>
      <p:sp>
        <p:nvSpPr>
          <p:cNvPr id="3286"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87"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288"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PhotographyLifestyle</a:t>
            </a:r>
          </a:p>
        </p:txBody>
      </p:sp>
      <p:sp>
        <p:nvSpPr>
          <p:cNvPr id="328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90" name="Picture Placeholder 19"/>
          <p:cNvSpPr/>
          <p:nvPr>
            <p:ph type="pic" sz="quarter" idx="22"/>
          </p:nvPr>
        </p:nvSpPr>
        <p:spPr>
          <a:xfrm>
            <a:off x="6437531" y="500554"/>
            <a:ext cx="5608640" cy="8385972"/>
          </a:xfrm>
          <a:prstGeom prst="rect">
            <a:avLst/>
          </a:prstGeom>
        </p:spPr>
        <p:txBody>
          <a:bodyPr lIns="91439" rIns="91439">
            <a:noAutofit/>
          </a:bodyPr>
          <a:lstStyle/>
          <a:p>
            <a:pPr/>
          </a:p>
        </p:txBody>
      </p:sp>
      <p:sp>
        <p:nvSpPr>
          <p:cNvPr id="3291" name="Picture Placeholder 15"/>
          <p:cNvSpPr/>
          <p:nvPr>
            <p:ph type="pic" sz="quarter" idx="23"/>
          </p:nvPr>
        </p:nvSpPr>
        <p:spPr>
          <a:xfrm>
            <a:off x="12338056" y="7776309"/>
            <a:ext cx="5608641" cy="5437587"/>
          </a:xfrm>
          <a:prstGeom prst="rect">
            <a:avLst/>
          </a:prstGeom>
        </p:spPr>
        <p:txBody>
          <a:bodyPr lIns="91439" rIns="91439">
            <a:noAutofit/>
          </a:bodyPr>
          <a:lstStyle/>
          <a:p>
            <a:pPr/>
          </a:p>
        </p:txBody>
      </p:sp>
      <p:sp>
        <p:nvSpPr>
          <p:cNvPr id="3292" name="Picture Placeholder 18"/>
          <p:cNvSpPr/>
          <p:nvPr>
            <p:ph type="pic" sz="quarter" idx="24"/>
          </p:nvPr>
        </p:nvSpPr>
        <p:spPr>
          <a:xfrm>
            <a:off x="6437531" y="9155810"/>
            <a:ext cx="5608640" cy="4059637"/>
          </a:xfrm>
          <a:prstGeom prst="rect">
            <a:avLst/>
          </a:prstGeom>
        </p:spPr>
        <p:txBody>
          <a:bodyPr lIns="91439" rIns="91439">
            <a:noAutofit/>
          </a:bodyPr>
          <a:lstStyle/>
          <a:p>
            <a:pPr/>
          </a:p>
        </p:txBody>
      </p:sp>
      <p:sp>
        <p:nvSpPr>
          <p:cNvPr id="3293" name="Picture Placeholder 20"/>
          <p:cNvSpPr/>
          <p:nvPr>
            <p:ph type="pic" sz="quarter" idx="25"/>
          </p:nvPr>
        </p:nvSpPr>
        <p:spPr>
          <a:xfrm>
            <a:off x="12338056" y="500555"/>
            <a:ext cx="5608641" cy="4058445"/>
          </a:xfrm>
          <a:prstGeom prst="rect">
            <a:avLst/>
          </a:prstGeom>
        </p:spPr>
        <p:txBody>
          <a:bodyPr lIns="91439" rIns="91439">
            <a:noAutofit/>
          </a:bodyPr>
          <a:lstStyle/>
          <a:p>
            <a:pPr/>
          </a:p>
        </p:txBody>
      </p:sp>
      <p:sp>
        <p:nvSpPr>
          <p:cNvPr id="3294" name="Picture Placeholder 16"/>
          <p:cNvSpPr/>
          <p:nvPr>
            <p:ph type="pic" sz="quarter" idx="26"/>
          </p:nvPr>
        </p:nvSpPr>
        <p:spPr>
          <a:xfrm>
            <a:off x="15287023" y="4827546"/>
            <a:ext cx="2657602" cy="2674941"/>
          </a:xfrm>
          <a:prstGeom prst="rect">
            <a:avLst/>
          </a:prstGeom>
        </p:spPr>
        <p:txBody>
          <a:bodyPr lIns="91439" rIns="91439">
            <a:noAutofit/>
          </a:bodyPr>
          <a:lstStyle/>
          <a:p>
            <a:pPr/>
          </a:p>
        </p:txBody>
      </p:sp>
      <p:sp>
        <p:nvSpPr>
          <p:cNvPr id="3295" name="Picture Placeholder 17"/>
          <p:cNvSpPr/>
          <p:nvPr>
            <p:ph type="pic" sz="quarter" idx="27"/>
          </p:nvPr>
        </p:nvSpPr>
        <p:spPr>
          <a:xfrm>
            <a:off x="12338054" y="4827546"/>
            <a:ext cx="2657601" cy="2674941"/>
          </a:xfrm>
          <a:prstGeom prst="rect">
            <a:avLst/>
          </a:prstGeom>
        </p:spPr>
        <p:txBody>
          <a:bodyPr lIns="91439" rIns="91439">
            <a:noAutofit/>
          </a:bodyPr>
          <a:lstStyle/>
          <a:p>
            <a:pPr/>
          </a:p>
        </p:txBody>
      </p:sp>
      <p:sp>
        <p:nvSpPr>
          <p:cNvPr id="3296" name="Picture Placeholder 14"/>
          <p:cNvSpPr/>
          <p:nvPr>
            <p:ph type="pic" sz="quarter" idx="28"/>
          </p:nvPr>
        </p:nvSpPr>
        <p:spPr>
          <a:xfrm>
            <a:off x="18241246" y="10507743"/>
            <a:ext cx="2657602" cy="2705897"/>
          </a:xfrm>
          <a:prstGeom prst="rect">
            <a:avLst/>
          </a:prstGeom>
        </p:spPr>
        <p:txBody>
          <a:bodyPr lIns="91439" rIns="91439">
            <a:noAutofit/>
          </a:bodyPr>
          <a:lstStyle/>
          <a:p>
            <a:pPr/>
          </a:p>
        </p:txBody>
      </p:sp>
      <p:sp>
        <p:nvSpPr>
          <p:cNvPr id="3297" name="Picture Placeholder 13"/>
          <p:cNvSpPr/>
          <p:nvPr>
            <p:ph type="pic" sz="quarter" idx="29"/>
          </p:nvPr>
        </p:nvSpPr>
        <p:spPr>
          <a:xfrm>
            <a:off x="21188644" y="10538955"/>
            <a:ext cx="2657602" cy="2674940"/>
          </a:xfrm>
          <a:prstGeom prst="rect">
            <a:avLst/>
          </a:prstGeom>
        </p:spPr>
        <p:txBody>
          <a:bodyPr lIns="91439" rIns="91439">
            <a:noAutofit/>
          </a:bodyPr>
          <a:lstStyle/>
          <a:p>
            <a:pPr/>
          </a:p>
        </p:txBody>
      </p:sp>
      <p:sp>
        <p:nvSpPr>
          <p:cNvPr id="3298" name="Picture Placeholder 12"/>
          <p:cNvSpPr/>
          <p:nvPr>
            <p:ph type="pic" sz="quarter" idx="30"/>
          </p:nvPr>
        </p:nvSpPr>
        <p:spPr>
          <a:xfrm>
            <a:off x="18244207" y="4828697"/>
            <a:ext cx="5608637" cy="5387183"/>
          </a:xfrm>
          <a:prstGeom prst="rect">
            <a:avLst/>
          </a:prstGeom>
        </p:spPr>
        <p:txBody>
          <a:bodyPr lIns="91439" rIns="91439">
            <a:noAutofit/>
          </a:bodyPr>
          <a:lstStyle/>
          <a:p>
            <a:pPr/>
          </a:p>
        </p:txBody>
      </p:sp>
      <p:sp>
        <p:nvSpPr>
          <p:cNvPr id="3299" name="Picture Placeholder 11"/>
          <p:cNvSpPr/>
          <p:nvPr>
            <p:ph type="pic" sz="quarter" idx="31"/>
          </p:nvPr>
        </p:nvSpPr>
        <p:spPr>
          <a:xfrm>
            <a:off x="18238579" y="500555"/>
            <a:ext cx="5608641" cy="40584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 Black">
    <p:bg>
      <p:bgPr>
        <a:solidFill>
          <a:srgbClr val="000000"/>
        </a:solidFill>
      </p:bgPr>
    </p:bg>
    <p:spTree>
      <p:nvGrpSpPr>
        <p:cNvPr id="1" name=""/>
        <p:cNvGrpSpPr/>
        <p:nvPr/>
      </p:nvGrpSpPr>
      <p:grpSpPr>
        <a:xfrm>
          <a:off x="0" y="0"/>
          <a:ext cx="0" cy="0"/>
          <a:chOff x="0" y="0"/>
          <a:chExt cx="0" cy="0"/>
        </a:xfrm>
      </p:grpSpPr>
      <p:sp>
        <p:nvSpPr>
          <p:cNvPr id="3306" name="Picture Placeholder 11"/>
          <p:cNvSpPr/>
          <p:nvPr>
            <p:ph type="pic" sz="quarter" idx="21"/>
          </p:nvPr>
        </p:nvSpPr>
        <p:spPr>
          <a:xfrm>
            <a:off x="18238579" y="500555"/>
            <a:ext cx="5608641" cy="4058445"/>
          </a:xfrm>
          <a:prstGeom prst="rect">
            <a:avLst/>
          </a:prstGeom>
        </p:spPr>
        <p:txBody>
          <a:bodyPr lIns="91439" rIns="91439">
            <a:noAutofit/>
          </a:bodyPr>
          <a:lstStyle/>
          <a:p>
            <a:pPr/>
          </a:p>
        </p:txBody>
      </p:sp>
      <p:sp>
        <p:nvSpPr>
          <p:cNvPr id="3307"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08"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309"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PhotographyLifestyle</a:t>
            </a:r>
          </a:p>
        </p:txBody>
      </p:sp>
      <p:sp>
        <p:nvSpPr>
          <p:cNvPr id="33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11" name="Picture Placeholder 19"/>
          <p:cNvSpPr/>
          <p:nvPr>
            <p:ph type="pic" sz="quarter" idx="23"/>
          </p:nvPr>
        </p:nvSpPr>
        <p:spPr>
          <a:xfrm>
            <a:off x="6437531" y="500554"/>
            <a:ext cx="5608640" cy="8385972"/>
          </a:xfrm>
          <a:prstGeom prst="rect">
            <a:avLst/>
          </a:prstGeom>
        </p:spPr>
        <p:txBody>
          <a:bodyPr lIns="91439" rIns="91439">
            <a:noAutofit/>
          </a:bodyPr>
          <a:lstStyle/>
          <a:p>
            <a:pPr/>
          </a:p>
        </p:txBody>
      </p:sp>
      <p:sp>
        <p:nvSpPr>
          <p:cNvPr id="3312" name="Picture Placeholder 15"/>
          <p:cNvSpPr/>
          <p:nvPr>
            <p:ph type="pic" sz="quarter" idx="24"/>
          </p:nvPr>
        </p:nvSpPr>
        <p:spPr>
          <a:xfrm>
            <a:off x="12338056" y="7776309"/>
            <a:ext cx="5608641" cy="5437587"/>
          </a:xfrm>
          <a:prstGeom prst="rect">
            <a:avLst/>
          </a:prstGeom>
        </p:spPr>
        <p:txBody>
          <a:bodyPr lIns="91439" rIns="91439">
            <a:noAutofit/>
          </a:bodyPr>
          <a:lstStyle/>
          <a:p>
            <a:pPr/>
          </a:p>
        </p:txBody>
      </p:sp>
      <p:sp>
        <p:nvSpPr>
          <p:cNvPr id="3313" name="Picture Placeholder 18"/>
          <p:cNvSpPr/>
          <p:nvPr>
            <p:ph type="pic" sz="quarter" idx="25"/>
          </p:nvPr>
        </p:nvSpPr>
        <p:spPr>
          <a:xfrm>
            <a:off x="6437531" y="9155810"/>
            <a:ext cx="5608640" cy="4059637"/>
          </a:xfrm>
          <a:prstGeom prst="rect">
            <a:avLst/>
          </a:prstGeom>
        </p:spPr>
        <p:txBody>
          <a:bodyPr lIns="91439" rIns="91439">
            <a:noAutofit/>
          </a:bodyPr>
          <a:lstStyle/>
          <a:p>
            <a:pPr/>
          </a:p>
        </p:txBody>
      </p:sp>
      <p:sp>
        <p:nvSpPr>
          <p:cNvPr id="3314" name="Picture Placeholder 20"/>
          <p:cNvSpPr/>
          <p:nvPr>
            <p:ph type="pic" sz="quarter" idx="26"/>
          </p:nvPr>
        </p:nvSpPr>
        <p:spPr>
          <a:xfrm>
            <a:off x="12338056" y="500555"/>
            <a:ext cx="5608641" cy="4058445"/>
          </a:xfrm>
          <a:prstGeom prst="rect">
            <a:avLst/>
          </a:prstGeom>
        </p:spPr>
        <p:txBody>
          <a:bodyPr lIns="91439" rIns="91439">
            <a:noAutofit/>
          </a:bodyPr>
          <a:lstStyle/>
          <a:p>
            <a:pPr/>
          </a:p>
        </p:txBody>
      </p:sp>
      <p:sp>
        <p:nvSpPr>
          <p:cNvPr id="3315" name="Picture Placeholder 16"/>
          <p:cNvSpPr/>
          <p:nvPr>
            <p:ph type="pic" sz="quarter" idx="27"/>
          </p:nvPr>
        </p:nvSpPr>
        <p:spPr>
          <a:xfrm>
            <a:off x="15287023" y="4827546"/>
            <a:ext cx="2657602" cy="2674941"/>
          </a:xfrm>
          <a:prstGeom prst="rect">
            <a:avLst/>
          </a:prstGeom>
        </p:spPr>
        <p:txBody>
          <a:bodyPr lIns="91439" rIns="91439">
            <a:noAutofit/>
          </a:bodyPr>
          <a:lstStyle/>
          <a:p>
            <a:pPr/>
          </a:p>
        </p:txBody>
      </p:sp>
      <p:sp>
        <p:nvSpPr>
          <p:cNvPr id="3316" name="Picture Placeholder 17"/>
          <p:cNvSpPr/>
          <p:nvPr>
            <p:ph type="pic" sz="quarter" idx="28"/>
          </p:nvPr>
        </p:nvSpPr>
        <p:spPr>
          <a:xfrm>
            <a:off x="12338054" y="4827546"/>
            <a:ext cx="2657601" cy="2674941"/>
          </a:xfrm>
          <a:prstGeom prst="rect">
            <a:avLst/>
          </a:prstGeom>
        </p:spPr>
        <p:txBody>
          <a:bodyPr lIns="91439" rIns="91439">
            <a:noAutofit/>
          </a:bodyPr>
          <a:lstStyle/>
          <a:p>
            <a:pPr/>
          </a:p>
        </p:txBody>
      </p:sp>
      <p:sp>
        <p:nvSpPr>
          <p:cNvPr id="3317" name="Picture Placeholder 14"/>
          <p:cNvSpPr/>
          <p:nvPr>
            <p:ph type="pic" sz="quarter" idx="29"/>
          </p:nvPr>
        </p:nvSpPr>
        <p:spPr>
          <a:xfrm>
            <a:off x="18241246" y="10507743"/>
            <a:ext cx="2657602" cy="2705897"/>
          </a:xfrm>
          <a:prstGeom prst="rect">
            <a:avLst/>
          </a:prstGeom>
        </p:spPr>
        <p:txBody>
          <a:bodyPr lIns="91439" rIns="91439">
            <a:noAutofit/>
          </a:bodyPr>
          <a:lstStyle/>
          <a:p>
            <a:pPr/>
          </a:p>
        </p:txBody>
      </p:sp>
      <p:sp>
        <p:nvSpPr>
          <p:cNvPr id="3318" name="Picture Placeholder 13"/>
          <p:cNvSpPr/>
          <p:nvPr>
            <p:ph type="pic" sz="quarter" idx="30"/>
          </p:nvPr>
        </p:nvSpPr>
        <p:spPr>
          <a:xfrm>
            <a:off x="21188644" y="10538955"/>
            <a:ext cx="2657602" cy="2674940"/>
          </a:xfrm>
          <a:prstGeom prst="rect">
            <a:avLst/>
          </a:prstGeom>
        </p:spPr>
        <p:txBody>
          <a:bodyPr lIns="91439" rIns="91439">
            <a:noAutofit/>
          </a:bodyPr>
          <a:lstStyle/>
          <a:p>
            <a:pPr/>
          </a:p>
        </p:txBody>
      </p:sp>
      <p:sp>
        <p:nvSpPr>
          <p:cNvPr id="3319" name="Picture Placeholder 12"/>
          <p:cNvSpPr/>
          <p:nvPr>
            <p:ph type="pic" sz="quarter" idx="31"/>
          </p:nvPr>
        </p:nvSpPr>
        <p:spPr>
          <a:xfrm>
            <a:off x="18244207" y="4828697"/>
            <a:ext cx="5608637" cy="538718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p:spTree>
      <p:nvGrpSpPr>
        <p:cNvPr id="1" name=""/>
        <p:cNvGrpSpPr/>
        <p:nvPr/>
      </p:nvGrpSpPr>
      <p:grpSpPr>
        <a:xfrm>
          <a:off x="0" y="0"/>
          <a:ext cx="0" cy="0"/>
          <a:chOff x="0" y="0"/>
          <a:chExt cx="0" cy="0"/>
        </a:xfrm>
      </p:grpSpPr>
      <p:sp>
        <p:nvSpPr>
          <p:cNvPr id="3326" name="Picture Placeholder 31"/>
          <p:cNvSpPr/>
          <p:nvPr>
            <p:ph type="pic" sz="quarter" idx="21"/>
          </p:nvPr>
        </p:nvSpPr>
        <p:spPr>
          <a:xfrm>
            <a:off x="18244207" y="6987675"/>
            <a:ext cx="5608641" cy="3228183"/>
          </a:xfrm>
          <a:prstGeom prst="rect">
            <a:avLst/>
          </a:prstGeom>
        </p:spPr>
        <p:txBody>
          <a:bodyPr lIns="91439" rIns="91439">
            <a:noAutofit/>
          </a:bodyPr>
          <a:lstStyle/>
          <a:p>
            <a:pPr/>
          </a:p>
        </p:txBody>
      </p:sp>
      <p:sp>
        <p:nvSpPr>
          <p:cNvPr id="3327" name="Picture Placeholder 38"/>
          <p:cNvSpPr/>
          <p:nvPr>
            <p:ph type="pic" sz="quarter" idx="22"/>
          </p:nvPr>
        </p:nvSpPr>
        <p:spPr>
          <a:xfrm flipV="1" rot="10800000">
            <a:off x="12343011" y="500696"/>
            <a:ext cx="2657601" cy="2705895"/>
          </a:xfrm>
          <a:prstGeom prst="rect">
            <a:avLst/>
          </a:prstGeom>
        </p:spPr>
        <p:txBody>
          <a:bodyPr lIns="91439" rIns="91439">
            <a:noAutofit/>
          </a:bodyPr>
          <a:lstStyle/>
          <a:p>
            <a:pPr/>
          </a:p>
        </p:txBody>
      </p:sp>
      <p:sp>
        <p:nvSpPr>
          <p:cNvPr id="3328" name="Picture Placeholder 37"/>
          <p:cNvSpPr/>
          <p:nvPr>
            <p:ph type="pic" sz="quarter" idx="23"/>
          </p:nvPr>
        </p:nvSpPr>
        <p:spPr>
          <a:xfrm flipV="1" rot="10800000">
            <a:off x="12336136" y="3498477"/>
            <a:ext cx="5608640" cy="3228183"/>
          </a:xfrm>
          <a:prstGeom prst="rect">
            <a:avLst/>
          </a:prstGeom>
        </p:spPr>
        <p:txBody>
          <a:bodyPr lIns="91439" rIns="91439">
            <a:noAutofit/>
          </a:bodyPr>
          <a:lstStyle/>
          <a:p>
            <a:pPr/>
          </a:p>
        </p:txBody>
      </p:sp>
      <p:sp>
        <p:nvSpPr>
          <p:cNvPr id="3329" name="Picture Placeholder 36"/>
          <p:cNvSpPr/>
          <p:nvPr>
            <p:ph type="pic" sz="quarter" idx="24"/>
          </p:nvPr>
        </p:nvSpPr>
        <p:spPr>
          <a:xfrm flipV="1" rot="10800000">
            <a:off x="15290133" y="500696"/>
            <a:ext cx="2657600" cy="2705895"/>
          </a:xfrm>
          <a:prstGeom prst="rect">
            <a:avLst/>
          </a:prstGeom>
        </p:spPr>
        <p:txBody>
          <a:bodyPr lIns="91439" rIns="91439">
            <a:noAutofit/>
          </a:bodyPr>
          <a:lstStyle/>
          <a:p>
            <a:pPr/>
          </a:p>
        </p:txBody>
      </p:sp>
      <p:sp>
        <p:nvSpPr>
          <p:cNvPr id="3330" name="Picture Placeholder 40"/>
          <p:cNvSpPr/>
          <p:nvPr>
            <p:ph type="pic" sz="quarter" idx="25"/>
          </p:nvPr>
        </p:nvSpPr>
        <p:spPr>
          <a:xfrm>
            <a:off x="6437533" y="6981132"/>
            <a:ext cx="8557419" cy="6238876"/>
          </a:xfrm>
          <a:prstGeom prst="rect">
            <a:avLst/>
          </a:prstGeom>
        </p:spPr>
        <p:txBody>
          <a:bodyPr lIns="91439" rIns="91439">
            <a:noAutofit/>
          </a:bodyPr>
          <a:lstStyle/>
          <a:p>
            <a:pPr/>
          </a:p>
        </p:txBody>
      </p:sp>
      <p:sp>
        <p:nvSpPr>
          <p:cNvPr id="3331" name="Picture Placeholder 39"/>
          <p:cNvSpPr/>
          <p:nvPr>
            <p:ph type="pic" sz="quarter" idx="26"/>
          </p:nvPr>
        </p:nvSpPr>
        <p:spPr>
          <a:xfrm>
            <a:off x="6437531" y="500555"/>
            <a:ext cx="5608640" cy="6213874"/>
          </a:xfrm>
          <a:prstGeom prst="rect">
            <a:avLst/>
          </a:prstGeom>
        </p:spPr>
        <p:txBody>
          <a:bodyPr lIns="91439" rIns="91439">
            <a:noAutofit/>
          </a:bodyPr>
          <a:lstStyle/>
          <a:p>
            <a:pPr/>
          </a:p>
        </p:txBody>
      </p:sp>
      <p:sp>
        <p:nvSpPr>
          <p:cNvPr id="3332" name="Picture Placeholder 35"/>
          <p:cNvSpPr/>
          <p:nvPr>
            <p:ph type="pic" sz="quarter" idx="27"/>
          </p:nvPr>
        </p:nvSpPr>
        <p:spPr>
          <a:xfrm>
            <a:off x="15288809" y="9167989"/>
            <a:ext cx="2653906" cy="4045747"/>
          </a:xfrm>
          <a:prstGeom prst="rect">
            <a:avLst/>
          </a:prstGeom>
        </p:spPr>
        <p:txBody>
          <a:bodyPr lIns="91439" rIns="91439">
            <a:noAutofit/>
          </a:bodyPr>
          <a:lstStyle/>
          <a:p>
            <a:pPr/>
          </a:p>
        </p:txBody>
      </p:sp>
      <p:sp>
        <p:nvSpPr>
          <p:cNvPr id="3333" name="Picture Placeholder 41"/>
          <p:cNvSpPr/>
          <p:nvPr>
            <p:ph type="pic" sz="quarter" idx="28"/>
          </p:nvPr>
        </p:nvSpPr>
        <p:spPr>
          <a:xfrm>
            <a:off x="15293274" y="6982973"/>
            <a:ext cx="2657600" cy="1890319"/>
          </a:xfrm>
          <a:prstGeom prst="rect">
            <a:avLst/>
          </a:prstGeom>
        </p:spPr>
        <p:txBody>
          <a:bodyPr lIns="91439" rIns="91439">
            <a:noAutofit/>
          </a:bodyPr>
          <a:lstStyle/>
          <a:p>
            <a:pPr/>
          </a:p>
        </p:txBody>
      </p:sp>
      <p:sp>
        <p:nvSpPr>
          <p:cNvPr id="333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3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336"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PhotographyProduct</a:t>
            </a:r>
          </a:p>
        </p:txBody>
      </p:sp>
      <p:sp>
        <p:nvSpPr>
          <p:cNvPr id="33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38" name="Picture Placeholder 33"/>
          <p:cNvSpPr/>
          <p:nvPr>
            <p:ph type="pic" sz="quarter" idx="30"/>
          </p:nvPr>
        </p:nvSpPr>
        <p:spPr>
          <a:xfrm>
            <a:off x="21188370" y="10507743"/>
            <a:ext cx="2657600" cy="2705897"/>
          </a:xfrm>
          <a:prstGeom prst="rect">
            <a:avLst/>
          </a:prstGeom>
        </p:spPr>
        <p:txBody>
          <a:bodyPr lIns="91439" rIns="91439">
            <a:noAutofit/>
          </a:bodyPr>
          <a:lstStyle/>
          <a:p>
            <a:pPr/>
          </a:p>
        </p:txBody>
      </p:sp>
      <p:sp>
        <p:nvSpPr>
          <p:cNvPr id="3339" name="Picture Placeholder 34"/>
          <p:cNvSpPr/>
          <p:nvPr>
            <p:ph type="pic" sz="quarter" idx="31"/>
          </p:nvPr>
        </p:nvSpPr>
        <p:spPr>
          <a:xfrm>
            <a:off x="18241246" y="10507743"/>
            <a:ext cx="2657602" cy="2705897"/>
          </a:xfrm>
          <a:prstGeom prst="rect">
            <a:avLst/>
          </a:prstGeom>
        </p:spPr>
        <p:txBody>
          <a:bodyPr lIns="91439" rIns="91439">
            <a:noAutofit/>
          </a:bodyPr>
          <a:lstStyle/>
          <a:p>
            <a:pPr/>
          </a:p>
        </p:txBody>
      </p:sp>
      <p:sp>
        <p:nvSpPr>
          <p:cNvPr id="3340"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 Grey">
    <p:bg>
      <p:bgPr>
        <a:solidFill>
          <a:srgbClr val="CCCDD1"/>
        </a:solidFill>
      </p:bgPr>
    </p:bg>
    <p:spTree>
      <p:nvGrpSpPr>
        <p:cNvPr id="1" name=""/>
        <p:cNvGrpSpPr/>
        <p:nvPr/>
      </p:nvGrpSpPr>
      <p:grpSpPr>
        <a:xfrm>
          <a:off x="0" y="0"/>
          <a:ext cx="0" cy="0"/>
          <a:chOff x="0" y="0"/>
          <a:chExt cx="0" cy="0"/>
        </a:xfrm>
      </p:grpSpPr>
      <p:sp>
        <p:nvSpPr>
          <p:cNvPr id="2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Foreword</a:t>
            </a:r>
          </a:p>
          <a:p>
            <a:pPr lvl="1"/>
            <a:r>
              <a:t/>
            </a:r>
          </a:p>
          <a:p>
            <a:pPr lvl="2"/>
            <a:r>
              <a:t/>
            </a:r>
          </a:p>
          <a:p>
            <a:pPr lvl="3"/>
            <a:r>
              <a:t/>
            </a:r>
          </a:p>
          <a:p>
            <a:pPr lvl="4"/>
            <a:r>
              <a:t/>
            </a:r>
          </a:p>
        </p:txBody>
      </p:sp>
      <p:sp>
        <p:nvSpPr>
          <p:cNvPr id="274"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7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 Grey">
    <p:bg>
      <p:bgPr>
        <a:solidFill>
          <a:srgbClr val="CCCDD1"/>
        </a:solidFill>
      </p:bgPr>
    </p:bg>
    <p:spTree>
      <p:nvGrpSpPr>
        <p:cNvPr id="1" name=""/>
        <p:cNvGrpSpPr/>
        <p:nvPr/>
      </p:nvGrpSpPr>
      <p:grpSpPr>
        <a:xfrm>
          <a:off x="0" y="0"/>
          <a:ext cx="0" cy="0"/>
          <a:chOff x="0" y="0"/>
          <a:chExt cx="0" cy="0"/>
        </a:xfrm>
      </p:grpSpPr>
      <p:sp>
        <p:nvSpPr>
          <p:cNvPr id="3347"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48"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349"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PhotographyProduct</a:t>
            </a:r>
          </a:p>
        </p:txBody>
      </p:sp>
      <p:sp>
        <p:nvSpPr>
          <p:cNvPr id="335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51" name="Picture Placeholder 31"/>
          <p:cNvSpPr/>
          <p:nvPr>
            <p:ph type="pic" sz="quarter" idx="22"/>
          </p:nvPr>
        </p:nvSpPr>
        <p:spPr>
          <a:xfrm>
            <a:off x="18244207" y="6987675"/>
            <a:ext cx="5608641" cy="3228183"/>
          </a:xfrm>
          <a:prstGeom prst="rect">
            <a:avLst/>
          </a:prstGeom>
        </p:spPr>
        <p:txBody>
          <a:bodyPr lIns="91439" rIns="91439">
            <a:noAutofit/>
          </a:bodyPr>
          <a:lstStyle/>
          <a:p>
            <a:pPr/>
          </a:p>
        </p:txBody>
      </p:sp>
      <p:sp>
        <p:nvSpPr>
          <p:cNvPr id="3352" name="Picture Placeholder 38"/>
          <p:cNvSpPr/>
          <p:nvPr>
            <p:ph type="pic" sz="quarter" idx="23"/>
          </p:nvPr>
        </p:nvSpPr>
        <p:spPr>
          <a:xfrm flipV="1" rot="10800000">
            <a:off x="12343011" y="500696"/>
            <a:ext cx="2657601" cy="2705895"/>
          </a:xfrm>
          <a:prstGeom prst="rect">
            <a:avLst/>
          </a:prstGeom>
        </p:spPr>
        <p:txBody>
          <a:bodyPr lIns="91439" rIns="91439">
            <a:noAutofit/>
          </a:bodyPr>
          <a:lstStyle/>
          <a:p>
            <a:pPr/>
          </a:p>
        </p:txBody>
      </p:sp>
      <p:sp>
        <p:nvSpPr>
          <p:cNvPr id="3353" name="Picture Placeholder 37"/>
          <p:cNvSpPr/>
          <p:nvPr>
            <p:ph type="pic" sz="quarter" idx="24"/>
          </p:nvPr>
        </p:nvSpPr>
        <p:spPr>
          <a:xfrm flipV="1" rot="10800000">
            <a:off x="12336136" y="3498477"/>
            <a:ext cx="5608640" cy="3228183"/>
          </a:xfrm>
          <a:prstGeom prst="rect">
            <a:avLst/>
          </a:prstGeom>
        </p:spPr>
        <p:txBody>
          <a:bodyPr lIns="91439" rIns="91439">
            <a:noAutofit/>
          </a:bodyPr>
          <a:lstStyle/>
          <a:p>
            <a:pPr/>
          </a:p>
        </p:txBody>
      </p:sp>
      <p:sp>
        <p:nvSpPr>
          <p:cNvPr id="3354" name="Picture Placeholder 36"/>
          <p:cNvSpPr/>
          <p:nvPr>
            <p:ph type="pic" sz="quarter" idx="25"/>
          </p:nvPr>
        </p:nvSpPr>
        <p:spPr>
          <a:xfrm flipV="1" rot="10800000">
            <a:off x="15290133" y="500696"/>
            <a:ext cx="2657600" cy="2705895"/>
          </a:xfrm>
          <a:prstGeom prst="rect">
            <a:avLst/>
          </a:prstGeom>
        </p:spPr>
        <p:txBody>
          <a:bodyPr lIns="91439" rIns="91439">
            <a:noAutofit/>
          </a:bodyPr>
          <a:lstStyle/>
          <a:p>
            <a:pPr/>
          </a:p>
        </p:txBody>
      </p:sp>
      <p:sp>
        <p:nvSpPr>
          <p:cNvPr id="3355" name="Picture Placeholder 40"/>
          <p:cNvSpPr/>
          <p:nvPr>
            <p:ph type="pic" sz="quarter" idx="26"/>
          </p:nvPr>
        </p:nvSpPr>
        <p:spPr>
          <a:xfrm>
            <a:off x="6437533" y="6981132"/>
            <a:ext cx="8557419" cy="6238876"/>
          </a:xfrm>
          <a:prstGeom prst="rect">
            <a:avLst/>
          </a:prstGeom>
        </p:spPr>
        <p:txBody>
          <a:bodyPr lIns="91439" rIns="91439">
            <a:noAutofit/>
          </a:bodyPr>
          <a:lstStyle/>
          <a:p>
            <a:pPr/>
          </a:p>
        </p:txBody>
      </p:sp>
      <p:sp>
        <p:nvSpPr>
          <p:cNvPr id="3356" name="Picture Placeholder 39"/>
          <p:cNvSpPr/>
          <p:nvPr>
            <p:ph type="pic" sz="quarter" idx="27"/>
          </p:nvPr>
        </p:nvSpPr>
        <p:spPr>
          <a:xfrm>
            <a:off x="6437531" y="500555"/>
            <a:ext cx="5608640" cy="6213874"/>
          </a:xfrm>
          <a:prstGeom prst="rect">
            <a:avLst/>
          </a:prstGeom>
        </p:spPr>
        <p:txBody>
          <a:bodyPr lIns="91439" rIns="91439">
            <a:noAutofit/>
          </a:bodyPr>
          <a:lstStyle/>
          <a:p>
            <a:pPr/>
          </a:p>
        </p:txBody>
      </p:sp>
      <p:sp>
        <p:nvSpPr>
          <p:cNvPr id="3357" name="Picture Placeholder 35"/>
          <p:cNvSpPr/>
          <p:nvPr>
            <p:ph type="pic" sz="quarter" idx="28"/>
          </p:nvPr>
        </p:nvSpPr>
        <p:spPr>
          <a:xfrm>
            <a:off x="15288809" y="9167989"/>
            <a:ext cx="2653906" cy="4045747"/>
          </a:xfrm>
          <a:prstGeom prst="rect">
            <a:avLst/>
          </a:prstGeom>
        </p:spPr>
        <p:txBody>
          <a:bodyPr lIns="91439" rIns="91439">
            <a:noAutofit/>
          </a:bodyPr>
          <a:lstStyle/>
          <a:p>
            <a:pPr/>
          </a:p>
        </p:txBody>
      </p:sp>
      <p:sp>
        <p:nvSpPr>
          <p:cNvPr id="3358" name="Picture Placeholder 41"/>
          <p:cNvSpPr/>
          <p:nvPr>
            <p:ph type="pic" sz="quarter" idx="29"/>
          </p:nvPr>
        </p:nvSpPr>
        <p:spPr>
          <a:xfrm>
            <a:off x="15293274" y="6982973"/>
            <a:ext cx="2657600" cy="1890319"/>
          </a:xfrm>
          <a:prstGeom prst="rect">
            <a:avLst/>
          </a:prstGeom>
        </p:spPr>
        <p:txBody>
          <a:bodyPr lIns="91439" rIns="91439">
            <a:noAutofit/>
          </a:bodyPr>
          <a:lstStyle/>
          <a:p>
            <a:pPr/>
          </a:p>
        </p:txBody>
      </p:sp>
      <p:sp>
        <p:nvSpPr>
          <p:cNvPr id="3359" name="Picture Placeholder 33"/>
          <p:cNvSpPr/>
          <p:nvPr>
            <p:ph type="pic" sz="quarter" idx="30"/>
          </p:nvPr>
        </p:nvSpPr>
        <p:spPr>
          <a:xfrm>
            <a:off x="21188370" y="10507743"/>
            <a:ext cx="2657600" cy="2705897"/>
          </a:xfrm>
          <a:prstGeom prst="rect">
            <a:avLst/>
          </a:prstGeom>
        </p:spPr>
        <p:txBody>
          <a:bodyPr lIns="91439" rIns="91439">
            <a:noAutofit/>
          </a:bodyPr>
          <a:lstStyle/>
          <a:p>
            <a:pPr/>
          </a:p>
        </p:txBody>
      </p:sp>
      <p:sp>
        <p:nvSpPr>
          <p:cNvPr id="3360" name="Picture Placeholder 34"/>
          <p:cNvSpPr/>
          <p:nvPr>
            <p:ph type="pic" sz="quarter" idx="31"/>
          </p:nvPr>
        </p:nvSpPr>
        <p:spPr>
          <a:xfrm>
            <a:off x="18241246" y="10507743"/>
            <a:ext cx="2657602" cy="2705897"/>
          </a:xfrm>
          <a:prstGeom prst="rect">
            <a:avLst/>
          </a:prstGeom>
        </p:spPr>
        <p:txBody>
          <a:bodyPr lIns="91439" rIns="91439">
            <a:noAutofit/>
          </a:bodyPr>
          <a:lstStyle/>
          <a:p>
            <a:pPr/>
          </a:p>
        </p:txBody>
      </p:sp>
      <p:sp>
        <p:nvSpPr>
          <p:cNvPr id="3361"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 Black">
    <p:bg>
      <p:bgPr>
        <a:solidFill>
          <a:srgbClr val="000000"/>
        </a:solidFill>
      </p:bgPr>
    </p:bg>
    <p:spTree>
      <p:nvGrpSpPr>
        <p:cNvPr id="1" name=""/>
        <p:cNvGrpSpPr/>
        <p:nvPr/>
      </p:nvGrpSpPr>
      <p:grpSpPr>
        <a:xfrm>
          <a:off x="0" y="0"/>
          <a:ext cx="0" cy="0"/>
          <a:chOff x="0" y="0"/>
          <a:chExt cx="0" cy="0"/>
        </a:xfrm>
      </p:grpSpPr>
      <p:sp>
        <p:nvSpPr>
          <p:cNvPr id="3368" name="Picture Placeholder 33"/>
          <p:cNvSpPr/>
          <p:nvPr>
            <p:ph type="pic" sz="quarter" idx="21"/>
          </p:nvPr>
        </p:nvSpPr>
        <p:spPr>
          <a:xfrm>
            <a:off x="21188370" y="10507743"/>
            <a:ext cx="2657600" cy="2705897"/>
          </a:xfrm>
          <a:prstGeom prst="rect">
            <a:avLst/>
          </a:prstGeom>
        </p:spPr>
        <p:txBody>
          <a:bodyPr lIns="91439" rIns="91439">
            <a:noAutofit/>
          </a:bodyPr>
          <a:lstStyle/>
          <a:p>
            <a:pPr/>
          </a:p>
        </p:txBody>
      </p:sp>
      <p:sp>
        <p:nvSpPr>
          <p:cNvPr id="3369" name="Body Level One…"/>
          <p:cNvSpPr txBox="1"/>
          <p:nvPr>
            <p:ph type="body" sz="quarter" idx="1" hasCustomPrompt="1"/>
          </p:nvPr>
        </p:nvSpPr>
        <p:spPr>
          <a:xfrm>
            <a:off x="537006" y="8408027"/>
            <a:ext cx="4951300" cy="4805868"/>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conseaaaactetur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70"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Diraection</a:t>
            </a:r>
          </a:p>
        </p:txBody>
      </p:sp>
      <p:sp>
        <p:nvSpPr>
          <p:cNvPr id="3371"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PhotographyProduct</a:t>
            </a:r>
          </a:p>
        </p:txBody>
      </p:sp>
      <p:sp>
        <p:nvSpPr>
          <p:cNvPr id="33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73" name="Picture Placeholder 31"/>
          <p:cNvSpPr/>
          <p:nvPr>
            <p:ph type="pic" sz="quarter" idx="23"/>
          </p:nvPr>
        </p:nvSpPr>
        <p:spPr>
          <a:xfrm>
            <a:off x="18244207" y="6987675"/>
            <a:ext cx="5608641" cy="3228183"/>
          </a:xfrm>
          <a:prstGeom prst="rect">
            <a:avLst/>
          </a:prstGeom>
        </p:spPr>
        <p:txBody>
          <a:bodyPr lIns="91439" rIns="91439">
            <a:noAutofit/>
          </a:bodyPr>
          <a:lstStyle/>
          <a:p>
            <a:pPr/>
          </a:p>
        </p:txBody>
      </p:sp>
      <p:sp>
        <p:nvSpPr>
          <p:cNvPr id="3374" name="Picture Placeholder 34"/>
          <p:cNvSpPr/>
          <p:nvPr>
            <p:ph type="pic" sz="quarter" idx="24"/>
          </p:nvPr>
        </p:nvSpPr>
        <p:spPr>
          <a:xfrm>
            <a:off x="18241246" y="10507743"/>
            <a:ext cx="2657602" cy="2705897"/>
          </a:xfrm>
          <a:prstGeom prst="rect">
            <a:avLst/>
          </a:prstGeom>
        </p:spPr>
        <p:txBody>
          <a:bodyPr lIns="91439" rIns="91439">
            <a:noAutofit/>
          </a:bodyPr>
          <a:lstStyle/>
          <a:p>
            <a:pPr/>
          </a:p>
        </p:txBody>
      </p:sp>
      <p:sp>
        <p:nvSpPr>
          <p:cNvPr id="3375" name="Picture Placeholder 38"/>
          <p:cNvSpPr/>
          <p:nvPr>
            <p:ph type="pic" sz="quarter" idx="25"/>
          </p:nvPr>
        </p:nvSpPr>
        <p:spPr>
          <a:xfrm flipV="1" rot="10800000">
            <a:off x="12343011" y="500696"/>
            <a:ext cx="2657601" cy="2705895"/>
          </a:xfrm>
          <a:prstGeom prst="rect">
            <a:avLst/>
          </a:prstGeom>
        </p:spPr>
        <p:txBody>
          <a:bodyPr lIns="91439" rIns="91439">
            <a:noAutofit/>
          </a:bodyPr>
          <a:lstStyle/>
          <a:p>
            <a:pPr/>
          </a:p>
        </p:txBody>
      </p:sp>
      <p:sp>
        <p:nvSpPr>
          <p:cNvPr id="3376" name="Picture Placeholder 37"/>
          <p:cNvSpPr/>
          <p:nvPr>
            <p:ph type="pic" sz="quarter" idx="26"/>
          </p:nvPr>
        </p:nvSpPr>
        <p:spPr>
          <a:xfrm flipV="1" rot="10800000">
            <a:off x="12336136" y="3498477"/>
            <a:ext cx="5608640" cy="3228183"/>
          </a:xfrm>
          <a:prstGeom prst="rect">
            <a:avLst/>
          </a:prstGeom>
        </p:spPr>
        <p:txBody>
          <a:bodyPr lIns="91439" rIns="91439">
            <a:noAutofit/>
          </a:bodyPr>
          <a:lstStyle/>
          <a:p>
            <a:pPr/>
          </a:p>
        </p:txBody>
      </p:sp>
      <p:sp>
        <p:nvSpPr>
          <p:cNvPr id="3377" name="Picture Placeholder 36"/>
          <p:cNvSpPr/>
          <p:nvPr>
            <p:ph type="pic" sz="quarter" idx="27"/>
          </p:nvPr>
        </p:nvSpPr>
        <p:spPr>
          <a:xfrm flipV="1" rot="10800000">
            <a:off x="15290133" y="500696"/>
            <a:ext cx="2657600" cy="2705895"/>
          </a:xfrm>
          <a:prstGeom prst="rect">
            <a:avLst/>
          </a:prstGeom>
        </p:spPr>
        <p:txBody>
          <a:bodyPr lIns="91439" rIns="91439">
            <a:noAutofit/>
          </a:bodyPr>
          <a:lstStyle/>
          <a:p>
            <a:pPr/>
          </a:p>
        </p:txBody>
      </p:sp>
      <p:sp>
        <p:nvSpPr>
          <p:cNvPr id="3378" name="Picture Placeholder 40"/>
          <p:cNvSpPr/>
          <p:nvPr>
            <p:ph type="pic" sz="quarter" idx="28"/>
          </p:nvPr>
        </p:nvSpPr>
        <p:spPr>
          <a:xfrm>
            <a:off x="6437533" y="6981132"/>
            <a:ext cx="8557419" cy="6238876"/>
          </a:xfrm>
          <a:prstGeom prst="rect">
            <a:avLst/>
          </a:prstGeom>
        </p:spPr>
        <p:txBody>
          <a:bodyPr lIns="91439" rIns="91439">
            <a:noAutofit/>
          </a:bodyPr>
          <a:lstStyle/>
          <a:p>
            <a:pPr/>
          </a:p>
        </p:txBody>
      </p:sp>
      <p:sp>
        <p:nvSpPr>
          <p:cNvPr id="3379" name="Picture Placeholder 39"/>
          <p:cNvSpPr/>
          <p:nvPr>
            <p:ph type="pic" sz="quarter" idx="29"/>
          </p:nvPr>
        </p:nvSpPr>
        <p:spPr>
          <a:xfrm>
            <a:off x="6437531" y="500555"/>
            <a:ext cx="5608640" cy="6213874"/>
          </a:xfrm>
          <a:prstGeom prst="rect">
            <a:avLst/>
          </a:prstGeom>
        </p:spPr>
        <p:txBody>
          <a:bodyPr lIns="91439" rIns="91439">
            <a:noAutofit/>
          </a:bodyPr>
          <a:lstStyle/>
          <a:p>
            <a:pPr/>
          </a:p>
        </p:txBody>
      </p:sp>
      <p:sp>
        <p:nvSpPr>
          <p:cNvPr id="3380" name="Picture Placeholder 35"/>
          <p:cNvSpPr/>
          <p:nvPr>
            <p:ph type="pic" sz="quarter" idx="30"/>
          </p:nvPr>
        </p:nvSpPr>
        <p:spPr>
          <a:xfrm>
            <a:off x="15288809" y="9167989"/>
            <a:ext cx="2653906" cy="4045747"/>
          </a:xfrm>
          <a:prstGeom prst="rect">
            <a:avLst/>
          </a:prstGeom>
        </p:spPr>
        <p:txBody>
          <a:bodyPr lIns="91439" rIns="91439">
            <a:noAutofit/>
          </a:bodyPr>
          <a:lstStyle/>
          <a:p>
            <a:pPr/>
          </a:p>
        </p:txBody>
      </p:sp>
      <p:sp>
        <p:nvSpPr>
          <p:cNvPr id="3381" name="Picture Placeholder 41"/>
          <p:cNvSpPr/>
          <p:nvPr>
            <p:ph type="pic" sz="quarter" idx="31"/>
          </p:nvPr>
        </p:nvSpPr>
        <p:spPr>
          <a:xfrm>
            <a:off x="15293274" y="6982973"/>
            <a:ext cx="2657600" cy="1890319"/>
          </a:xfrm>
          <a:prstGeom prst="rect">
            <a:avLst/>
          </a:prstGeom>
        </p:spPr>
        <p:txBody>
          <a:bodyPr lIns="91439" rIns="91439">
            <a:noAutofit/>
          </a:bodyPr>
          <a:lstStyle/>
          <a:p>
            <a:pPr/>
          </a:p>
        </p:txBody>
      </p:sp>
      <p:sp>
        <p:nvSpPr>
          <p:cNvPr id="3382"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p:spTree>
      <p:nvGrpSpPr>
        <p:cNvPr id="1" name=""/>
        <p:cNvGrpSpPr/>
        <p:nvPr/>
      </p:nvGrpSpPr>
      <p:grpSpPr>
        <a:xfrm>
          <a:off x="0" y="0"/>
          <a:ext cx="0" cy="0"/>
          <a:chOff x="0" y="0"/>
          <a:chExt cx="0" cy="0"/>
        </a:xfrm>
      </p:grpSpPr>
      <p:sp>
        <p:nvSpPr>
          <p:cNvPr id="3389" name="Picture Placeholder 19"/>
          <p:cNvSpPr/>
          <p:nvPr>
            <p:ph type="pic" sz="half" idx="21"/>
          </p:nvPr>
        </p:nvSpPr>
        <p:spPr>
          <a:xfrm>
            <a:off x="537007" y="3876750"/>
            <a:ext cx="7556104" cy="9343630"/>
          </a:xfrm>
          <a:prstGeom prst="rect">
            <a:avLst/>
          </a:prstGeom>
        </p:spPr>
        <p:txBody>
          <a:bodyPr lIns="91439" rIns="91439">
            <a:noAutofit/>
          </a:bodyPr>
          <a:lstStyle/>
          <a:p>
            <a:pPr/>
          </a:p>
        </p:txBody>
      </p:sp>
      <p:sp>
        <p:nvSpPr>
          <p:cNvPr id="3390" name="Picture Placeholder 20"/>
          <p:cNvSpPr/>
          <p:nvPr>
            <p:ph type="pic" sz="half" idx="22"/>
          </p:nvPr>
        </p:nvSpPr>
        <p:spPr>
          <a:xfrm>
            <a:off x="8413983" y="3876750"/>
            <a:ext cx="7556105" cy="9343630"/>
          </a:xfrm>
          <a:prstGeom prst="rect">
            <a:avLst/>
          </a:prstGeom>
        </p:spPr>
        <p:txBody>
          <a:bodyPr lIns="91439" rIns="91439">
            <a:noAutofit/>
          </a:bodyPr>
          <a:lstStyle/>
          <a:p>
            <a:pPr/>
          </a:p>
        </p:txBody>
      </p:sp>
      <p:sp>
        <p:nvSpPr>
          <p:cNvPr id="3391" name="Picture Placeholder 21"/>
          <p:cNvSpPr/>
          <p:nvPr>
            <p:ph type="pic" sz="half" idx="23"/>
          </p:nvPr>
        </p:nvSpPr>
        <p:spPr>
          <a:xfrm>
            <a:off x="16291024" y="3876750"/>
            <a:ext cx="7556105" cy="9343630"/>
          </a:xfrm>
          <a:prstGeom prst="rect">
            <a:avLst/>
          </a:prstGeom>
        </p:spPr>
        <p:txBody>
          <a:bodyPr lIns="91439" rIns="91439">
            <a:noAutofit/>
          </a:bodyPr>
          <a:lstStyle/>
          <a:p>
            <a:pPr/>
          </a:p>
        </p:txBody>
      </p:sp>
      <p:grpSp>
        <p:nvGrpSpPr>
          <p:cNvPr id="3395" name="Group"/>
          <p:cNvGrpSpPr/>
          <p:nvPr/>
        </p:nvGrpSpPr>
        <p:grpSpPr>
          <a:xfrm>
            <a:off x="530658" y="3212434"/>
            <a:ext cx="335041" cy="335043"/>
            <a:chOff x="0" y="0"/>
            <a:chExt cx="335040" cy="335042"/>
          </a:xfrm>
        </p:grpSpPr>
        <p:sp>
          <p:nvSpPr>
            <p:cNvPr id="339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399" name="Group"/>
          <p:cNvGrpSpPr/>
          <p:nvPr/>
        </p:nvGrpSpPr>
        <p:grpSpPr>
          <a:xfrm>
            <a:off x="8400270" y="3212434"/>
            <a:ext cx="335043" cy="335043"/>
            <a:chOff x="0" y="0"/>
            <a:chExt cx="335042" cy="335042"/>
          </a:xfrm>
        </p:grpSpPr>
        <p:sp>
          <p:nvSpPr>
            <p:cNvPr id="339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403" name="Group"/>
          <p:cNvGrpSpPr/>
          <p:nvPr/>
        </p:nvGrpSpPr>
        <p:grpSpPr>
          <a:xfrm>
            <a:off x="16254885" y="3212434"/>
            <a:ext cx="335043" cy="335043"/>
            <a:chOff x="0" y="0"/>
            <a:chExt cx="335042" cy="335042"/>
          </a:xfrm>
        </p:grpSpPr>
        <p:sp>
          <p:nvSpPr>
            <p:cNvPr id="340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40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40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404"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do this</a:t>
            </a:r>
          </a:p>
          <a:p>
            <a:pPr lvl="1"/>
            <a:r>
              <a:t/>
            </a:r>
          </a:p>
          <a:p>
            <a:pPr lvl="2"/>
            <a:r>
              <a:t/>
            </a:r>
          </a:p>
          <a:p>
            <a:pPr lvl="3"/>
            <a:r>
              <a:t/>
            </a:r>
          </a:p>
          <a:p>
            <a:pPr lvl="4"/>
            <a:r>
              <a:t/>
            </a:r>
          </a:p>
        </p:txBody>
      </p:sp>
      <p:sp>
        <p:nvSpPr>
          <p:cNvPr id="3405" name="Text Placeholder 14"/>
          <p:cNvSpPr/>
          <p:nvPr>
            <p:ph type="body" sz="quarter" idx="24" hasCustomPrompt="1"/>
          </p:nvPr>
        </p:nvSpPr>
        <p:spPr>
          <a:xfrm>
            <a:off x="8855651" y="3166081"/>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3406" name="Text Placeholder 14"/>
          <p:cNvSpPr/>
          <p:nvPr>
            <p:ph type="body" sz="quarter" idx="25" hasCustomPrompt="1"/>
          </p:nvPr>
        </p:nvSpPr>
        <p:spPr>
          <a:xfrm>
            <a:off x="16710265" y="3166081"/>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3407"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3408"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34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 Grey">
    <p:bg>
      <p:bgPr>
        <a:solidFill>
          <a:srgbClr val="CCCDD1"/>
        </a:solidFill>
      </p:bgPr>
    </p:bg>
    <p:spTree>
      <p:nvGrpSpPr>
        <p:cNvPr id="1" name=""/>
        <p:cNvGrpSpPr/>
        <p:nvPr/>
      </p:nvGrpSpPr>
      <p:grpSpPr>
        <a:xfrm>
          <a:off x="0" y="0"/>
          <a:ext cx="0" cy="0"/>
          <a:chOff x="0" y="0"/>
          <a:chExt cx="0" cy="0"/>
        </a:xfrm>
      </p:grpSpPr>
      <p:grpSp>
        <p:nvGrpSpPr>
          <p:cNvPr id="3419" name="Group"/>
          <p:cNvGrpSpPr/>
          <p:nvPr/>
        </p:nvGrpSpPr>
        <p:grpSpPr>
          <a:xfrm>
            <a:off x="530658" y="3212434"/>
            <a:ext cx="335041" cy="335043"/>
            <a:chOff x="0" y="0"/>
            <a:chExt cx="335040" cy="335042"/>
          </a:xfrm>
        </p:grpSpPr>
        <p:sp>
          <p:nvSpPr>
            <p:cNvPr id="341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1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1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423" name="Group"/>
          <p:cNvGrpSpPr/>
          <p:nvPr/>
        </p:nvGrpSpPr>
        <p:grpSpPr>
          <a:xfrm>
            <a:off x="8400270" y="3212434"/>
            <a:ext cx="335043" cy="335043"/>
            <a:chOff x="0" y="0"/>
            <a:chExt cx="335042" cy="335042"/>
          </a:xfrm>
        </p:grpSpPr>
        <p:sp>
          <p:nvSpPr>
            <p:cNvPr id="342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427" name="Group"/>
          <p:cNvGrpSpPr/>
          <p:nvPr/>
        </p:nvGrpSpPr>
        <p:grpSpPr>
          <a:xfrm>
            <a:off x="16254885" y="3212434"/>
            <a:ext cx="335043" cy="335043"/>
            <a:chOff x="0" y="0"/>
            <a:chExt cx="335042" cy="335042"/>
          </a:xfrm>
        </p:grpSpPr>
        <p:sp>
          <p:nvSpPr>
            <p:cNvPr id="342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3428"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F2F2F2"/>
                </a:solidFill>
              </a:defRPr>
            </a:lvl1pPr>
            <a:lvl2pPr>
              <a:lnSpc>
                <a:spcPct val="120000"/>
              </a:lnSpc>
              <a:defRPr sz="2000">
                <a:solidFill>
                  <a:srgbClr val="F2F2F2"/>
                </a:solidFill>
              </a:defRPr>
            </a:lvl2pPr>
            <a:lvl3pPr>
              <a:lnSpc>
                <a:spcPct val="120000"/>
              </a:lnSpc>
              <a:defRPr sz="2000">
                <a:solidFill>
                  <a:srgbClr val="F2F2F2"/>
                </a:solidFill>
              </a:defRPr>
            </a:lvl3pPr>
            <a:lvl4pPr>
              <a:lnSpc>
                <a:spcPct val="120000"/>
              </a:lnSpc>
              <a:defRPr sz="2000">
                <a:solidFill>
                  <a:srgbClr val="F2F2F2"/>
                </a:solidFill>
              </a:defRPr>
            </a:lvl4pPr>
            <a:lvl5pPr>
              <a:lnSpc>
                <a:spcPct val="120000"/>
              </a:lnSpc>
              <a:defRPr sz="2000">
                <a:solidFill>
                  <a:srgbClr val="F2F2F2"/>
                </a:solidFill>
              </a:defRPr>
            </a:lvl5pPr>
          </a:lstStyle>
          <a:p>
            <a:pPr/>
            <a:r>
              <a:t>Don’t do this</a:t>
            </a:r>
          </a:p>
          <a:p>
            <a:pPr lvl="1"/>
            <a:r>
              <a:t/>
            </a:r>
          </a:p>
          <a:p>
            <a:pPr lvl="2"/>
            <a:r>
              <a:t/>
            </a:r>
          </a:p>
          <a:p>
            <a:pPr lvl="3"/>
            <a:r>
              <a:t/>
            </a:r>
          </a:p>
          <a:p>
            <a:pPr lvl="4"/>
            <a:r>
              <a:t/>
            </a:r>
          </a:p>
        </p:txBody>
      </p:sp>
      <p:sp>
        <p:nvSpPr>
          <p:cNvPr id="3429" name="Text Placeholder 14"/>
          <p:cNvSpPr/>
          <p:nvPr>
            <p:ph type="body" sz="quarter" idx="21" hasCustomPrompt="1"/>
          </p:nvPr>
        </p:nvSpPr>
        <p:spPr>
          <a:xfrm>
            <a:off x="8855651" y="3166081"/>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430" name="Text Placeholder 14"/>
          <p:cNvSpPr/>
          <p:nvPr>
            <p:ph type="body" sz="quarter" idx="22" hasCustomPrompt="1"/>
          </p:nvPr>
        </p:nvSpPr>
        <p:spPr>
          <a:xfrm>
            <a:off x="16710265" y="3166081"/>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431" name="Text Placeholder 14"/>
          <p:cNvSpPr/>
          <p:nvPr>
            <p:ph type="body" sz="quarter" idx="2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3432"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43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34" name="Picture Placeholder 19"/>
          <p:cNvSpPr/>
          <p:nvPr>
            <p:ph type="pic" sz="half" idx="24"/>
          </p:nvPr>
        </p:nvSpPr>
        <p:spPr>
          <a:xfrm>
            <a:off x="537007" y="3876750"/>
            <a:ext cx="7556104" cy="9343630"/>
          </a:xfrm>
          <a:prstGeom prst="rect">
            <a:avLst/>
          </a:prstGeom>
        </p:spPr>
        <p:txBody>
          <a:bodyPr lIns="91439" rIns="91439">
            <a:noAutofit/>
          </a:bodyPr>
          <a:lstStyle/>
          <a:p>
            <a:pPr/>
          </a:p>
        </p:txBody>
      </p:sp>
      <p:sp>
        <p:nvSpPr>
          <p:cNvPr id="3435" name="Picture Placeholder 20"/>
          <p:cNvSpPr/>
          <p:nvPr>
            <p:ph type="pic" sz="half" idx="25"/>
          </p:nvPr>
        </p:nvSpPr>
        <p:spPr>
          <a:xfrm>
            <a:off x="8413983" y="3876750"/>
            <a:ext cx="7556105" cy="9343630"/>
          </a:xfrm>
          <a:prstGeom prst="rect">
            <a:avLst/>
          </a:prstGeom>
        </p:spPr>
        <p:txBody>
          <a:bodyPr lIns="91439" rIns="91439">
            <a:noAutofit/>
          </a:bodyPr>
          <a:lstStyle/>
          <a:p>
            <a:pPr/>
          </a:p>
        </p:txBody>
      </p:sp>
      <p:sp>
        <p:nvSpPr>
          <p:cNvPr id="3436" name="Picture Placeholder 21"/>
          <p:cNvSpPr/>
          <p:nvPr>
            <p:ph type="pic" sz="half" idx="26"/>
          </p:nvPr>
        </p:nvSpPr>
        <p:spPr>
          <a:xfrm>
            <a:off x="16291024" y="3876750"/>
            <a:ext cx="7556105" cy="934363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 Black">
    <p:bg>
      <p:bgPr>
        <a:solidFill>
          <a:srgbClr val="000000"/>
        </a:solidFill>
      </p:bgPr>
    </p:bg>
    <p:spTree>
      <p:nvGrpSpPr>
        <p:cNvPr id="1" name=""/>
        <p:cNvGrpSpPr/>
        <p:nvPr/>
      </p:nvGrpSpPr>
      <p:grpSpPr>
        <a:xfrm>
          <a:off x="0" y="0"/>
          <a:ext cx="0" cy="0"/>
          <a:chOff x="0" y="0"/>
          <a:chExt cx="0" cy="0"/>
        </a:xfrm>
      </p:grpSpPr>
      <p:grpSp>
        <p:nvGrpSpPr>
          <p:cNvPr id="3446" name="Group"/>
          <p:cNvGrpSpPr/>
          <p:nvPr/>
        </p:nvGrpSpPr>
        <p:grpSpPr>
          <a:xfrm>
            <a:off x="530658" y="3212434"/>
            <a:ext cx="335041" cy="335043"/>
            <a:chOff x="0" y="0"/>
            <a:chExt cx="335040" cy="335042"/>
          </a:xfrm>
        </p:grpSpPr>
        <p:sp>
          <p:nvSpPr>
            <p:cNvPr id="3443"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4"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5"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450" name="Group"/>
          <p:cNvGrpSpPr/>
          <p:nvPr/>
        </p:nvGrpSpPr>
        <p:grpSpPr>
          <a:xfrm>
            <a:off x="8400270" y="3212434"/>
            <a:ext cx="335043" cy="335043"/>
            <a:chOff x="0" y="0"/>
            <a:chExt cx="335042" cy="335042"/>
          </a:xfrm>
        </p:grpSpPr>
        <p:sp>
          <p:nvSpPr>
            <p:cNvPr id="344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454" name="Group"/>
          <p:cNvGrpSpPr/>
          <p:nvPr/>
        </p:nvGrpSpPr>
        <p:grpSpPr>
          <a:xfrm>
            <a:off x="16254885" y="3212434"/>
            <a:ext cx="335043" cy="335043"/>
            <a:chOff x="0" y="0"/>
            <a:chExt cx="335042" cy="335042"/>
          </a:xfrm>
        </p:grpSpPr>
        <p:sp>
          <p:nvSpPr>
            <p:cNvPr id="345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5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5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3455"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808080"/>
                </a:solidFill>
              </a:defRPr>
            </a:lvl1pPr>
            <a:lvl2pPr>
              <a:lnSpc>
                <a:spcPct val="120000"/>
              </a:lnSpc>
              <a:defRPr sz="2000">
                <a:solidFill>
                  <a:srgbClr val="808080"/>
                </a:solidFill>
              </a:defRPr>
            </a:lvl2pPr>
            <a:lvl3pPr>
              <a:lnSpc>
                <a:spcPct val="120000"/>
              </a:lnSpc>
              <a:defRPr sz="2000">
                <a:solidFill>
                  <a:srgbClr val="808080"/>
                </a:solidFill>
              </a:defRPr>
            </a:lvl3pPr>
            <a:lvl4pPr>
              <a:lnSpc>
                <a:spcPct val="120000"/>
              </a:lnSpc>
              <a:defRPr sz="2000">
                <a:solidFill>
                  <a:srgbClr val="808080"/>
                </a:solidFill>
              </a:defRPr>
            </a:lvl4pPr>
            <a:lvl5pPr>
              <a:lnSpc>
                <a:spcPct val="120000"/>
              </a:lnSpc>
              <a:defRPr sz="2000">
                <a:solidFill>
                  <a:srgbClr val="808080"/>
                </a:solidFill>
              </a:defRPr>
            </a:lvl5pPr>
          </a:lstStyle>
          <a:p>
            <a:pPr/>
            <a:r>
              <a:t>Don’t do this</a:t>
            </a:r>
          </a:p>
          <a:p>
            <a:pPr lvl="1"/>
            <a:r>
              <a:t/>
            </a:r>
          </a:p>
          <a:p>
            <a:pPr lvl="2"/>
            <a:r>
              <a:t/>
            </a:r>
          </a:p>
          <a:p>
            <a:pPr lvl="3"/>
            <a:r>
              <a:t/>
            </a:r>
          </a:p>
          <a:p>
            <a:pPr lvl="4"/>
            <a:r>
              <a:t/>
            </a:r>
          </a:p>
        </p:txBody>
      </p:sp>
      <p:sp>
        <p:nvSpPr>
          <p:cNvPr id="3456" name="Text Placeholder 14"/>
          <p:cNvSpPr/>
          <p:nvPr>
            <p:ph type="body" sz="quarter" idx="21" hasCustomPrompt="1"/>
          </p:nvPr>
        </p:nvSpPr>
        <p:spPr>
          <a:xfrm>
            <a:off x="8855651" y="3166081"/>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457" name="Text Placeholder 14"/>
          <p:cNvSpPr/>
          <p:nvPr>
            <p:ph type="body" sz="quarter" idx="22" hasCustomPrompt="1"/>
          </p:nvPr>
        </p:nvSpPr>
        <p:spPr>
          <a:xfrm>
            <a:off x="16710265" y="3166081"/>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458" name="Text Placeholder 14"/>
          <p:cNvSpPr/>
          <p:nvPr>
            <p:ph type="body" sz="quarter" idx="2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3459"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46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61" name="Picture Placeholder 19"/>
          <p:cNvSpPr/>
          <p:nvPr>
            <p:ph type="pic" sz="half" idx="24"/>
          </p:nvPr>
        </p:nvSpPr>
        <p:spPr>
          <a:xfrm>
            <a:off x="537007" y="3876750"/>
            <a:ext cx="7556104" cy="9343630"/>
          </a:xfrm>
          <a:prstGeom prst="rect">
            <a:avLst/>
          </a:prstGeom>
        </p:spPr>
        <p:txBody>
          <a:bodyPr lIns="91439" rIns="91439">
            <a:noAutofit/>
          </a:bodyPr>
          <a:lstStyle/>
          <a:p>
            <a:pPr/>
          </a:p>
        </p:txBody>
      </p:sp>
      <p:sp>
        <p:nvSpPr>
          <p:cNvPr id="3462" name="Picture Placeholder 20"/>
          <p:cNvSpPr/>
          <p:nvPr>
            <p:ph type="pic" sz="half" idx="25"/>
          </p:nvPr>
        </p:nvSpPr>
        <p:spPr>
          <a:xfrm>
            <a:off x="8413983" y="3876750"/>
            <a:ext cx="7556105" cy="9343630"/>
          </a:xfrm>
          <a:prstGeom prst="rect">
            <a:avLst/>
          </a:prstGeom>
        </p:spPr>
        <p:txBody>
          <a:bodyPr lIns="91439" rIns="91439">
            <a:noAutofit/>
          </a:bodyPr>
          <a:lstStyle/>
          <a:p>
            <a:pPr/>
          </a:p>
        </p:txBody>
      </p:sp>
      <p:sp>
        <p:nvSpPr>
          <p:cNvPr id="3463" name="Picture Placeholder 21"/>
          <p:cNvSpPr/>
          <p:nvPr>
            <p:ph type="pic" sz="half" idx="26"/>
          </p:nvPr>
        </p:nvSpPr>
        <p:spPr>
          <a:xfrm>
            <a:off x="16291024" y="3876750"/>
            <a:ext cx="7556105" cy="934363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p:spTree>
      <p:nvGrpSpPr>
        <p:cNvPr id="1" name=""/>
        <p:cNvGrpSpPr/>
        <p:nvPr/>
      </p:nvGrpSpPr>
      <p:grpSpPr>
        <a:xfrm>
          <a:off x="0" y="0"/>
          <a:ext cx="0" cy="0"/>
          <a:chOff x="0" y="0"/>
          <a:chExt cx="0" cy="0"/>
        </a:xfrm>
      </p:grpSpPr>
      <p:sp>
        <p:nvSpPr>
          <p:cNvPr id="3470"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471"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472"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473" name="07 Tone of voice"/>
          <p:cNvSpPr txBox="1"/>
          <p:nvPr>
            <p:ph type="title" hasCustomPrompt="1"/>
          </p:nvPr>
        </p:nvSpPr>
        <p:spPr>
          <a:xfrm>
            <a:off x="537006" y="584953"/>
            <a:ext cx="14338937" cy="1938992"/>
          </a:xfrm>
          <a:prstGeom prst="rect">
            <a:avLst/>
          </a:prstGeom>
        </p:spPr>
        <p:txBody>
          <a:bodyPr anchor="t"/>
          <a:lstStyle>
            <a:lvl1pPr>
              <a:defRPr spc="-450" sz="15000"/>
            </a:lvl1pPr>
          </a:lstStyle>
          <a:p>
            <a:pPr/>
            <a:r>
              <a:t>07 Tone of voice</a:t>
            </a:r>
          </a:p>
        </p:txBody>
      </p:sp>
      <p:sp>
        <p:nvSpPr>
          <p:cNvPr id="347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75"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62</a:t>
            </a:r>
          </a:p>
          <a:p>
            <a:pPr lvl="1"/>
            <a:r>
              <a:t/>
            </a:r>
          </a:p>
          <a:p>
            <a:pPr lvl="2"/>
            <a:r>
              <a:t/>
            </a:r>
          </a:p>
          <a:p>
            <a:pPr lvl="3"/>
            <a:r>
              <a:t/>
            </a:r>
          </a:p>
          <a:p>
            <a:pPr lvl="4"/>
            <a:r>
              <a:t/>
            </a:r>
          </a:p>
        </p:txBody>
      </p:sp>
      <p:sp>
        <p:nvSpPr>
          <p:cNvPr id="3476" name="Text Placeholder 14"/>
          <p:cNvSpPr/>
          <p:nvPr>
            <p:ph type="body" sz="quarter" idx="21" hasCustomPrompt="1"/>
          </p:nvPr>
        </p:nvSpPr>
        <p:spPr>
          <a:xfrm>
            <a:off x="537006" y="9539795"/>
            <a:ext cx="5519813" cy="523221"/>
          </a:xfrm>
          <a:prstGeom prst="rect">
            <a:avLst/>
          </a:prstGeom>
        </p:spPr>
        <p:txBody>
          <a:bodyPr/>
          <a:lstStyle>
            <a:lvl1pPr>
              <a:defRPr sz="2800"/>
            </a:lvl1pPr>
          </a:lstStyle>
          <a:p>
            <a:pPr/>
            <a:r>
              <a:t>Manifesto</a:t>
            </a:r>
          </a:p>
        </p:txBody>
      </p:sp>
      <p:sp>
        <p:nvSpPr>
          <p:cNvPr id="3477"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63 – 66</a:t>
            </a:r>
          </a:p>
        </p:txBody>
      </p:sp>
      <p:sp>
        <p:nvSpPr>
          <p:cNvPr id="3478" name="Text Placeholder 14"/>
          <p:cNvSpPr/>
          <p:nvPr>
            <p:ph type="body" sz="quarter" idx="23" hasCustomPrompt="1"/>
          </p:nvPr>
        </p:nvSpPr>
        <p:spPr>
          <a:xfrm>
            <a:off x="537006" y="10512776"/>
            <a:ext cx="5519813" cy="523221"/>
          </a:xfrm>
          <a:prstGeom prst="rect">
            <a:avLst/>
          </a:prstGeom>
        </p:spPr>
        <p:txBody>
          <a:bodyPr/>
          <a:lstStyle>
            <a:lvl1pPr>
              <a:defRPr sz="2800"/>
            </a:lvl1pPr>
          </a:lstStyle>
          <a:p>
            <a:pPr/>
            <a:r>
              <a:t>How we write</a:t>
            </a:r>
          </a:p>
        </p:txBody>
      </p:sp>
      <p:sp>
        <p:nvSpPr>
          <p:cNvPr id="3479"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67</a:t>
            </a:r>
          </a:p>
        </p:txBody>
      </p:sp>
      <p:sp>
        <p:nvSpPr>
          <p:cNvPr id="3480" name="Text Placeholder 14"/>
          <p:cNvSpPr/>
          <p:nvPr>
            <p:ph type="body" sz="quarter" idx="25" hasCustomPrompt="1"/>
          </p:nvPr>
        </p:nvSpPr>
        <p:spPr>
          <a:xfrm>
            <a:off x="537006" y="11485759"/>
            <a:ext cx="5519813" cy="523221"/>
          </a:xfrm>
          <a:prstGeom prst="rect">
            <a:avLst/>
          </a:prstGeom>
        </p:spPr>
        <p:txBody>
          <a:bodyPr/>
          <a:lstStyle>
            <a:lvl1pPr>
              <a:defRPr sz="2800"/>
            </a:lvl1pPr>
          </a:lstStyle>
          <a:p>
            <a:pPr/>
            <a:r>
              <a:t>Our values</a:t>
            </a:r>
          </a:p>
        </p:txBody>
      </p:sp>
      <p:sp>
        <p:nvSpPr>
          <p:cNvPr id="3481"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68 – 69</a:t>
            </a:r>
          </a:p>
        </p:txBody>
      </p:sp>
      <p:sp>
        <p:nvSpPr>
          <p:cNvPr id="3482" name="Text Placeholder 14"/>
          <p:cNvSpPr/>
          <p:nvPr>
            <p:ph type="body" sz="quarter" idx="27" hasCustomPrompt="1"/>
          </p:nvPr>
        </p:nvSpPr>
        <p:spPr>
          <a:xfrm>
            <a:off x="537006" y="12458741"/>
            <a:ext cx="5519813" cy="523221"/>
          </a:xfrm>
          <a:prstGeom prst="rect">
            <a:avLst/>
          </a:prstGeom>
        </p:spPr>
        <p:txBody>
          <a:bodyPr/>
          <a:lstStyle>
            <a:lvl1pPr>
              <a:defRPr sz="2800"/>
            </a:lvl1pPr>
          </a:lstStyle>
          <a:p>
            <a:pPr/>
            <a:r>
              <a:t>Do’s and don’ts</a:t>
            </a:r>
          </a:p>
        </p:txBody>
      </p:sp>
      <p:sp>
        <p:nvSpPr>
          <p:cNvPr id="3483"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484"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485"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486"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 Grey">
    <p:bg>
      <p:bgPr>
        <a:solidFill>
          <a:srgbClr val="CCCDD1"/>
        </a:solidFill>
      </p:bgPr>
    </p:bg>
    <p:spTree>
      <p:nvGrpSpPr>
        <p:cNvPr id="1" name=""/>
        <p:cNvGrpSpPr/>
        <p:nvPr/>
      </p:nvGrpSpPr>
      <p:grpSpPr>
        <a:xfrm>
          <a:off x="0" y="0"/>
          <a:ext cx="0" cy="0"/>
          <a:chOff x="0" y="0"/>
          <a:chExt cx="0" cy="0"/>
        </a:xfrm>
      </p:grpSpPr>
      <p:sp>
        <p:nvSpPr>
          <p:cNvPr id="349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6" name="07 Tone of voice"/>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07 Tone of voice</a:t>
            </a:r>
          </a:p>
        </p:txBody>
      </p:sp>
      <p:sp>
        <p:nvSpPr>
          <p:cNvPr id="349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98"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62</a:t>
            </a:r>
          </a:p>
          <a:p>
            <a:pPr lvl="1"/>
            <a:r>
              <a:t/>
            </a:r>
          </a:p>
          <a:p>
            <a:pPr lvl="2"/>
            <a:r>
              <a:t/>
            </a:r>
          </a:p>
          <a:p>
            <a:pPr lvl="3"/>
            <a:r>
              <a:t/>
            </a:r>
          </a:p>
          <a:p>
            <a:pPr lvl="4"/>
            <a:r>
              <a:t/>
            </a:r>
          </a:p>
        </p:txBody>
      </p:sp>
      <p:sp>
        <p:nvSpPr>
          <p:cNvPr id="3499"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Manifesto</a:t>
            </a:r>
          </a:p>
        </p:txBody>
      </p:sp>
      <p:sp>
        <p:nvSpPr>
          <p:cNvPr id="3500"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63 – 66</a:t>
            </a:r>
          </a:p>
        </p:txBody>
      </p:sp>
      <p:sp>
        <p:nvSpPr>
          <p:cNvPr id="3501"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How we write</a:t>
            </a:r>
          </a:p>
        </p:txBody>
      </p:sp>
      <p:sp>
        <p:nvSpPr>
          <p:cNvPr id="3502"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67</a:t>
            </a:r>
          </a:p>
        </p:txBody>
      </p:sp>
      <p:sp>
        <p:nvSpPr>
          <p:cNvPr id="3503"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Our values</a:t>
            </a:r>
          </a:p>
        </p:txBody>
      </p:sp>
      <p:sp>
        <p:nvSpPr>
          <p:cNvPr id="3504"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68 – 69</a:t>
            </a:r>
          </a:p>
        </p:txBody>
      </p:sp>
      <p:sp>
        <p:nvSpPr>
          <p:cNvPr id="3505"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Do’s and don’ts</a:t>
            </a:r>
          </a:p>
        </p:txBody>
      </p:sp>
      <p:sp>
        <p:nvSpPr>
          <p:cNvPr id="3506"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07"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08"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09"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 Black">
    <p:bg>
      <p:bgPr>
        <a:solidFill>
          <a:srgbClr val="000000"/>
        </a:solidFill>
      </p:bgPr>
    </p:bg>
    <p:spTree>
      <p:nvGrpSpPr>
        <p:cNvPr id="1" name=""/>
        <p:cNvGrpSpPr/>
        <p:nvPr/>
      </p:nvGrpSpPr>
      <p:grpSpPr>
        <a:xfrm>
          <a:off x="0" y="0"/>
          <a:ext cx="0" cy="0"/>
          <a:chOff x="0" y="0"/>
          <a:chExt cx="0" cy="0"/>
        </a:xfrm>
      </p:grpSpPr>
      <p:sp>
        <p:nvSpPr>
          <p:cNvPr id="351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9" name="07 Tone of voice"/>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07 Tone of voice</a:t>
            </a:r>
          </a:p>
        </p:txBody>
      </p:sp>
      <p:sp>
        <p:nvSpPr>
          <p:cNvPr id="35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521"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62</a:t>
            </a:r>
          </a:p>
          <a:p>
            <a:pPr lvl="1"/>
            <a:r>
              <a:t/>
            </a:r>
          </a:p>
          <a:p>
            <a:pPr lvl="2"/>
            <a:r>
              <a:t/>
            </a:r>
          </a:p>
          <a:p>
            <a:pPr lvl="3"/>
            <a:r>
              <a:t/>
            </a:r>
          </a:p>
          <a:p>
            <a:pPr lvl="4"/>
            <a:r>
              <a:t/>
            </a:r>
          </a:p>
        </p:txBody>
      </p:sp>
      <p:sp>
        <p:nvSpPr>
          <p:cNvPr id="3522"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Manifesto</a:t>
            </a:r>
          </a:p>
        </p:txBody>
      </p:sp>
      <p:sp>
        <p:nvSpPr>
          <p:cNvPr id="3523"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63 – 66</a:t>
            </a:r>
          </a:p>
        </p:txBody>
      </p:sp>
      <p:sp>
        <p:nvSpPr>
          <p:cNvPr id="3524"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How we write</a:t>
            </a:r>
          </a:p>
        </p:txBody>
      </p:sp>
      <p:sp>
        <p:nvSpPr>
          <p:cNvPr id="3525"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67</a:t>
            </a:r>
          </a:p>
        </p:txBody>
      </p:sp>
      <p:sp>
        <p:nvSpPr>
          <p:cNvPr id="3526"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Our values</a:t>
            </a:r>
          </a:p>
        </p:txBody>
      </p:sp>
      <p:sp>
        <p:nvSpPr>
          <p:cNvPr id="3527"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68 – 69</a:t>
            </a:r>
          </a:p>
        </p:txBody>
      </p:sp>
      <p:sp>
        <p:nvSpPr>
          <p:cNvPr id="3528"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Do’s and don’ts</a:t>
            </a:r>
          </a:p>
        </p:txBody>
      </p:sp>
      <p:sp>
        <p:nvSpPr>
          <p:cNvPr id="3529"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30"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31"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32"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p:spTree>
      <p:nvGrpSpPr>
        <p:cNvPr id="1" name=""/>
        <p:cNvGrpSpPr/>
        <p:nvPr/>
      </p:nvGrpSpPr>
      <p:grpSpPr>
        <a:xfrm>
          <a:off x="0" y="0"/>
          <a:ext cx="0" cy="0"/>
          <a:chOff x="0" y="0"/>
          <a:chExt cx="0" cy="0"/>
        </a:xfrm>
      </p:grpSpPr>
      <p:sp>
        <p:nvSpPr>
          <p:cNvPr id="353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808080"/>
                </a:solidFill>
              </a:defRPr>
            </a:lvl1pPr>
            <a:lvl2pPr>
              <a:lnSpc>
                <a:spcPct val="90000"/>
              </a:lnSpc>
              <a:defRPr spc="-180" sz="6000">
                <a:solidFill>
                  <a:srgbClr val="808080"/>
                </a:solidFill>
              </a:defRPr>
            </a:lvl2pPr>
            <a:lvl3pPr>
              <a:lnSpc>
                <a:spcPct val="90000"/>
              </a:lnSpc>
              <a:defRPr spc="-180" sz="6000">
                <a:solidFill>
                  <a:srgbClr val="808080"/>
                </a:solidFill>
              </a:defRPr>
            </a:lvl3pPr>
            <a:lvl4pPr>
              <a:lnSpc>
                <a:spcPct val="90000"/>
              </a:lnSpc>
              <a:defRPr spc="-180" sz="6000">
                <a:solidFill>
                  <a:srgbClr val="808080"/>
                </a:solidFill>
              </a:defRPr>
            </a:lvl4pPr>
            <a:lvl5pPr>
              <a:lnSpc>
                <a:spcPct val="90000"/>
              </a:lnSpc>
              <a:defRPr spc="-180" sz="6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4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54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Manifesto</a:t>
            </a:r>
          </a:p>
        </p:txBody>
      </p:sp>
      <p:sp>
        <p:nvSpPr>
          <p:cNvPr id="354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 Grey">
    <p:bg>
      <p:bgPr>
        <a:solidFill>
          <a:srgbClr val="CCCDD1"/>
        </a:solidFill>
      </p:bgPr>
    </p:bg>
    <p:spTree>
      <p:nvGrpSpPr>
        <p:cNvPr id="1" name=""/>
        <p:cNvGrpSpPr/>
        <p:nvPr/>
      </p:nvGrpSpPr>
      <p:grpSpPr>
        <a:xfrm>
          <a:off x="0" y="0"/>
          <a:ext cx="0" cy="0"/>
          <a:chOff x="0" y="0"/>
          <a:chExt cx="0" cy="0"/>
        </a:xfrm>
      </p:grpSpPr>
      <p:sp>
        <p:nvSpPr>
          <p:cNvPr id="354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5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55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Manifesto</a:t>
            </a:r>
          </a:p>
        </p:txBody>
      </p:sp>
      <p:sp>
        <p:nvSpPr>
          <p:cNvPr id="355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 Dark">
    <p:bg>
      <p:bgPr>
        <a:solidFill>
          <a:srgbClr val="000000"/>
        </a:solidFill>
      </p:bgPr>
    </p:bg>
    <p:spTree>
      <p:nvGrpSpPr>
        <p:cNvPr id="1" name=""/>
        <p:cNvGrpSpPr/>
        <p:nvPr/>
      </p:nvGrpSpPr>
      <p:grpSpPr>
        <a:xfrm>
          <a:off x="0" y="0"/>
          <a:ext cx="0" cy="0"/>
          <a:chOff x="0" y="0"/>
          <a:chExt cx="0" cy="0"/>
        </a:xfrm>
      </p:grpSpPr>
      <p:sp>
        <p:nvSpPr>
          <p:cNvPr id="28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2"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Foreword</a:t>
            </a:r>
          </a:p>
          <a:p>
            <a:pPr lvl="1"/>
            <a:r>
              <a:t/>
            </a:r>
          </a:p>
          <a:p>
            <a:pPr lvl="2"/>
            <a:r>
              <a:t/>
            </a:r>
          </a:p>
          <a:p>
            <a:pPr lvl="3"/>
            <a:r>
              <a:t/>
            </a:r>
          </a:p>
          <a:p>
            <a:pPr lvl="4"/>
            <a:r>
              <a:t/>
            </a:r>
          </a:p>
        </p:txBody>
      </p:sp>
      <p:sp>
        <p:nvSpPr>
          <p:cNvPr id="28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8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 Black">
    <p:bg>
      <p:bgPr>
        <a:solidFill>
          <a:srgbClr val="000000"/>
        </a:solidFill>
      </p:bgPr>
    </p:bg>
    <p:spTree>
      <p:nvGrpSpPr>
        <p:cNvPr id="1" name=""/>
        <p:cNvGrpSpPr/>
        <p:nvPr/>
      </p:nvGrpSpPr>
      <p:grpSpPr>
        <a:xfrm>
          <a:off x="0" y="0"/>
          <a:ext cx="0" cy="0"/>
          <a:chOff x="0" y="0"/>
          <a:chExt cx="0" cy="0"/>
        </a:xfrm>
      </p:grpSpPr>
      <p:sp>
        <p:nvSpPr>
          <p:cNvPr id="355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6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56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Manifesto</a:t>
            </a:r>
          </a:p>
        </p:txBody>
      </p:sp>
      <p:sp>
        <p:nvSpPr>
          <p:cNvPr id="35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p:spTree>
      <p:nvGrpSpPr>
        <p:cNvPr id="1" name=""/>
        <p:cNvGrpSpPr/>
        <p:nvPr/>
      </p:nvGrpSpPr>
      <p:grpSpPr>
        <a:xfrm>
          <a:off x="0" y="0"/>
          <a:ext cx="0" cy="0"/>
          <a:chOff x="0" y="0"/>
          <a:chExt cx="0" cy="0"/>
        </a:xfrm>
      </p:grpSpPr>
      <p:sp>
        <p:nvSpPr>
          <p:cNvPr id="3569"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570" name="Rounded Rectangle"/>
          <p:cNvSpPr/>
          <p:nvPr>
            <p:ph type="body" sz="quarter" idx="21"/>
          </p:nvPr>
        </p:nvSpPr>
        <p:spPr>
          <a:xfrm>
            <a:off x="12378255" y="4887479"/>
            <a:ext cx="11396827" cy="3941043"/>
          </a:xfrm>
          <a:prstGeom prst="rect">
            <a:avLst/>
          </a:prstGeom>
          <a:solidFill>
            <a:srgbClr val="000000">
              <a:alpha val="2000"/>
            </a:srgbClr>
          </a:solidFill>
        </p:spPr>
        <p:txBody>
          <a:bodyPr anchor="ctr"/>
          <a:lstStyle/>
          <a:p>
            <a:pPr/>
          </a:p>
        </p:txBody>
      </p:sp>
      <p:sp>
        <p:nvSpPr>
          <p:cNvPr id="3571"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572"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573"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74"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57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576"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577"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78"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579"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80"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81"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582"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5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 Grey">
    <p:bg>
      <p:bgPr>
        <a:solidFill>
          <a:srgbClr val="CCCDD1"/>
        </a:solidFill>
      </p:bgPr>
    </p:bg>
    <p:spTree>
      <p:nvGrpSpPr>
        <p:cNvPr id="1" name=""/>
        <p:cNvGrpSpPr/>
        <p:nvPr/>
      </p:nvGrpSpPr>
      <p:grpSpPr>
        <a:xfrm>
          <a:off x="0" y="0"/>
          <a:ext cx="0" cy="0"/>
          <a:chOff x="0" y="0"/>
          <a:chExt cx="0" cy="0"/>
        </a:xfrm>
      </p:grpSpPr>
      <p:sp>
        <p:nvSpPr>
          <p:cNvPr id="3590"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591" name="Rounded Rectangle"/>
          <p:cNvSpPr/>
          <p:nvPr>
            <p:ph type="body" sz="quarter" idx="21"/>
          </p:nvPr>
        </p:nvSpPr>
        <p:spPr>
          <a:xfrm>
            <a:off x="12378255" y="4887479"/>
            <a:ext cx="11396827" cy="3941043"/>
          </a:xfrm>
          <a:prstGeom prst="rect">
            <a:avLst/>
          </a:prstGeom>
          <a:solidFill>
            <a:srgbClr val="000000">
              <a:alpha val="2000"/>
            </a:srgbClr>
          </a:solidFill>
        </p:spPr>
        <p:txBody>
          <a:bodyPr anchor="ctr"/>
          <a:lstStyle/>
          <a:p>
            <a:pPr/>
          </a:p>
        </p:txBody>
      </p:sp>
      <p:sp>
        <p:nvSpPr>
          <p:cNvPr id="3592"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593"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594"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595"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596"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597"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598"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599"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00"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01"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02"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03"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6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 Black">
    <p:bg>
      <p:bgPr>
        <a:solidFill>
          <a:srgbClr val="000000"/>
        </a:solidFill>
      </p:bgPr>
    </p:bg>
    <p:spTree>
      <p:nvGrpSpPr>
        <p:cNvPr id="1" name=""/>
        <p:cNvGrpSpPr/>
        <p:nvPr/>
      </p:nvGrpSpPr>
      <p:grpSpPr>
        <a:xfrm>
          <a:off x="0" y="0"/>
          <a:ext cx="0" cy="0"/>
          <a:chOff x="0" y="0"/>
          <a:chExt cx="0" cy="0"/>
        </a:xfrm>
      </p:grpSpPr>
      <p:sp>
        <p:nvSpPr>
          <p:cNvPr id="3611"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12" name="Rounded Rectangle"/>
          <p:cNvSpPr/>
          <p:nvPr>
            <p:ph type="body" sz="quarter" idx="21"/>
          </p:nvPr>
        </p:nvSpPr>
        <p:spPr>
          <a:xfrm>
            <a:off x="12378255" y="4887479"/>
            <a:ext cx="11396827" cy="3941043"/>
          </a:xfrm>
          <a:prstGeom prst="rect">
            <a:avLst/>
          </a:prstGeom>
          <a:solidFill>
            <a:srgbClr val="FFFFFF">
              <a:alpha val="5000"/>
            </a:srgbClr>
          </a:solidFill>
        </p:spPr>
        <p:txBody>
          <a:bodyPr anchor="ctr"/>
          <a:lstStyle/>
          <a:p>
            <a:pPr/>
          </a:p>
        </p:txBody>
      </p:sp>
      <p:sp>
        <p:nvSpPr>
          <p:cNvPr id="3613"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614" name="Rounded Rectangle"/>
          <p:cNvSpPr/>
          <p:nvPr>
            <p:ph type="body" sz="quarter" idx="23"/>
          </p:nvPr>
        </p:nvSpPr>
        <p:spPr>
          <a:xfrm>
            <a:off x="606742" y="9205486"/>
            <a:ext cx="11401180" cy="3945394"/>
          </a:xfrm>
          <a:prstGeom prst="rect">
            <a:avLst/>
          </a:prstGeom>
          <a:solidFill>
            <a:srgbClr val="FFFFFF">
              <a:alpha val="5000"/>
            </a:srgbClr>
          </a:solidFill>
        </p:spPr>
        <p:txBody>
          <a:bodyPr anchor="ctr"/>
          <a:lstStyle/>
          <a:p>
            <a:pPr/>
          </a:p>
        </p:txBody>
      </p:sp>
      <p:sp>
        <p:nvSpPr>
          <p:cNvPr id="3615"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16"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17"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618"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19"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0"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21"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2"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3"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24"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62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p:spTree>
      <p:nvGrpSpPr>
        <p:cNvPr id="1" name=""/>
        <p:cNvGrpSpPr/>
        <p:nvPr/>
      </p:nvGrpSpPr>
      <p:grpSpPr>
        <a:xfrm>
          <a:off x="0" y="0"/>
          <a:ext cx="0" cy="0"/>
          <a:chOff x="0" y="0"/>
          <a:chExt cx="0" cy="0"/>
        </a:xfrm>
      </p:grpSpPr>
      <p:sp>
        <p:nvSpPr>
          <p:cNvPr id="3632" name="Body Level One…"/>
          <p:cNvSpPr txBox="1"/>
          <p:nvPr>
            <p:ph type="body" sz="quarter" idx="1"/>
          </p:nvPr>
        </p:nvSpPr>
        <p:spPr>
          <a:xfrm>
            <a:off x="549622"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33" name="Rounded Rectangle"/>
          <p:cNvSpPr/>
          <p:nvPr>
            <p:ph type="body" sz="quarter" idx="21"/>
          </p:nvPr>
        </p:nvSpPr>
        <p:spPr>
          <a:xfrm>
            <a:off x="12376339" y="9205746"/>
            <a:ext cx="11400657" cy="3944872"/>
          </a:xfrm>
          <a:prstGeom prst="rect">
            <a:avLst/>
          </a:prstGeom>
          <a:solidFill>
            <a:srgbClr val="000000">
              <a:alpha val="2000"/>
            </a:srgbClr>
          </a:solidFill>
        </p:spPr>
        <p:txBody>
          <a:bodyPr anchor="ctr"/>
          <a:lstStyle/>
          <a:p>
            <a:pPr/>
          </a:p>
        </p:txBody>
      </p:sp>
      <p:sp>
        <p:nvSpPr>
          <p:cNvPr id="3634" name="Rounded Rectangle"/>
          <p:cNvSpPr/>
          <p:nvPr>
            <p:ph type="body" sz="quarter" idx="22"/>
          </p:nvPr>
        </p:nvSpPr>
        <p:spPr>
          <a:xfrm>
            <a:off x="12378255" y="4887479"/>
            <a:ext cx="11396827" cy="3941043"/>
          </a:xfrm>
          <a:prstGeom prst="rect">
            <a:avLst/>
          </a:prstGeom>
          <a:solidFill>
            <a:srgbClr val="000000">
              <a:alpha val="5000"/>
            </a:srgbClr>
          </a:solidFill>
        </p:spPr>
        <p:txBody>
          <a:bodyPr anchor="ctr"/>
          <a:lstStyle/>
          <a:p>
            <a:pPr/>
          </a:p>
        </p:txBody>
      </p:sp>
      <p:sp>
        <p:nvSpPr>
          <p:cNvPr id="3635" name="Rounded Rectangle"/>
          <p:cNvSpPr/>
          <p:nvPr>
            <p:ph type="body" sz="quarter" idx="23"/>
          </p:nvPr>
        </p:nvSpPr>
        <p:spPr>
          <a:xfrm>
            <a:off x="608739" y="4887300"/>
            <a:ext cx="11397186" cy="3941401"/>
          </a:xfrm>
          <a:prstGeom prst="rect">
            <a:avLst/>
          </a:prstGeom>
          <a:solidFill>
            <a:srgbClr val="000000">
              <a:alpha val="5000"/>
            </a:srgbClr>
          </a:solidFill>
        </p:spPr>
        <p:txBody>
          <a:bodyPr anchor="ctr"/>
          <a:lstStyle/>
          <a:p>
            <a:pPr/>
          </a:p>
        </p:txBody>
      </p:sp>
      <p:sp>
        <p:nvSpPr>
          <p:cNvPr id="3636"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37"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638"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639"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640"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1"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642"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3"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4"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645"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Truthful</a:t>
            </a:r>
          </a:p>
        </p:txBody>
      </p:sp>
      <p:sp>
        <p:nvSpPr>
          <p:cNvPr id="364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 Grey">
    <p:bg>
      <p:bgPr>
        <a:solidFill>
          <a:srgbClr val="CCCDD1"/>
        </a:solidFill>
      </p:bgPr>
    </p:bg>
    <p:spTree>
      <p:nvGrpSpPr>
        <p:cNvPr id="1" name=""/>
        <p:cNvGrpSpPr/>
        <p:nvPr/>
      </p:nvGrpSpPr>
      <p:grpSpPr>
        <a:xfrm>
          <a:off x="0" y="0"/>
          <a:ext cx="0" cy="0"/>
          <a:chOff x="0" y="0"/>
          <a:chExt cx="0" cy="0"/>
        </a:xfrm>
      </p:grpSpPr>
      <p:sp>
        <p:nvSpPr>
          <p:cNvPr id="3653"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54"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655"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656"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65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658"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59"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6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661"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62"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3"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64"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5"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6"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67"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Tree>
  </p:cSld>
  <p:clrMapOvr>
    <a:masterClrMapping/>
  </p:clrMapOvr>
  <p:transition xmlns:p14="http://schemas.microsoft.com/office/powerpoint/2010/main" spd="med" advClick="1"/>
</p:sldLayout>
</file>

<file path=ppt/slideLayouts/slideLayout18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 Black">
    <p:bg>
      <p:bgPr>
        <a:solidFill>
          <a:srgbClr val="000000"/>
        </a:solidFill>
      </p:bgPr>
    </p:bg>
    <p:spTree>
      <p:nvGrpSpPr>
        <p:cNvPr id="1" name=""/>
        <p:cNvGrpSpPr/>
        <p:nvPr/>
      </p:nvGrpSpPr>
      <p:grpSpPr>
        <a:xfrm>
          <a:off x="0" y="0"/>
          <a:ext cx="0" cy="0"/>
          <a:chOff x="0" y="0"/>
          <a:chExt cx="0" cy="0"/>
        </a:xfrm>
      </p:grpSpPr>
      <p:sp>
        <p:nvSpPr>
          <p:cNvPr id="3674"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75"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676"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677" name="Rounded Rectangle"/>
          <p:cNvSpPr/>
          <p:nvPr>
            <p:ph type="body" sz="quarter" idx="23"/>
          </p:nvPr>
        </p:nvSpPr>
        <p:spPr>
          <a:xfrm>
            <a:off x="606742" y="9205486"/>
            <a:ext cx="11401180" cy="3945394"/>
          </a:xfrm>
          <a:prstGeom prst="rect">
            <a:avLst/>
          </a:prstGeom>
          <a:solidFill>
            <a:srgbClr val="FFFFFF">
              <a:alpha val="5000"/>
            </a:srgbClr>
          </a:solidFill>
        </p:spPr>
        <p:txBody>
          <a:bodyPr anchor="ctr"/>
          <a:lstStyle/>
          <a:p>
            <a:pPr/>
          </a:p>
        </p:txBody>
      </p:sp>
      <p:sp>
        <p:nvSpPr>
          <p:cNvPr id="3678"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79"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8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681"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82"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3"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84"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5"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6"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Revealing</a:t>
            </a:r>
          </a:p>
        </p:txBody>
      </p:sp>
      <p:sp>
        <p:nvSpPr>
          <p:cNvPr id="3687"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Truthful</a:t>
            </a:r>
          </a:p>
        </p:txBody>
      </p:sp>
      <p:sp>
        <p:nvSpPr>
          <p:cNvPr id="36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p:spTree>
      <p:nvGrpSpPr>
        <p:cNvPr id="1" name=""/>
        <p:cNvGrpSpPr/>
        <p:nvPr/>
      </p:nvGrpSpPr>
      <p:grpSpPr>
        <a:xfrm>
          <a:off x="0" y="0"/>
          <a:ext cx="0" cy="0"/>
          <a:chOff x="0" y="0"/>
          <a:chExt cx="0" cy="0"/>
        </a:xfrm>
      </p:grpSpPr>
      <p:sp>
        <p:nvSpPr>
          <p:cNvPr id="3695"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96"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697"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698"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699"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0"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701"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702"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703"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4"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705"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6"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7"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708"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7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 Grey">
    <p:bg>
      <p:bgPr>
        <a:solidFill>
          <a:srgbClr val="CCCDD1"/>
        </a:solidFill>
      </p:bgPr>
    </p:bg>
    <p:spTree>
      <p:nvGrpSpPr>
        <p:cNvPr id="1" name=""/>
        <p:cNvGrpSpPr/>
        <p:nvPr/>
      </p:nvGrpSpPr>
      <p:grpSpPr>
        <a:xfrm>
          <a:off x="0" y="0"/>
          <a:ext cx="0" cy="0"/>
          <a:chOff x="0" y="0"/>
          <a:chExt cx="0" cy="0"/>
        </a:xfrm>
      </p:grpSpPr>
      <p:sp>
        <p:nvSpPr>
          <p:cNvPr id="3716"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17"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18"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19"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20"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1"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22"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723"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24"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5"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26"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7"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8"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29"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3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 Black">
    <p:bg>
      <p:bgPr>
        <a:solidFill>
          <a:srgbClr val="000000"/>
        </a:solidFill>
      </p:bgPr>
    </p:bg>
    <p:spTree>
      <p:nvGrpSpPr>
        <p:cNvPr id="1" name=""/>
        <p:cNvGrpSpPr/>
        <p:nvPr/>
      </p:nvGrpSpPr>
      <p:grpSpPr>
        <a:xfrm>
          <a:off x="0" y="0"/>
          <a:ext cx="0" cy="0"/>
          <a:chOff x="0" y="0"/>
          <a:chExt cx="0" cy="0"/>
        </a:xfrm>
      </p:grpSpPr>
      <p:sp>
        <p:nvSpPr>
          <p:cNvPr id="3737"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38"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739"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740" name="Rounded Rectangle"/>
          <p:cNvSpPr/>
          <p:nvPr>
            <p:ph type="body" sz="quarter" idx="23"/>
          </p:nvPr>
        </p:nvSpPr>
        <p:spPr>
          <a:xfrm>
            <a:off x="606742" y="9205486"/>
            <a:ext cx="11401180" cy="3945394"/>
          </a:xfrm>
          <a:prstGeom prst="rect">
            <a:avLst/>
          </a:prstGeom>
          <a:solidFill>
            <a:srgbClr val="FFFFFF">
              <a:alpha val="10000"/>
            </a:srgbClr>
          </a:solidFill>
        </p:spPr>
        <p:txBody>
          <a:bodyPr anchor="ctr"/>
          <a:lstStyle/>
          <a:p>
            <a:pPr/>
          </a:p>
        </p:txBody>
      </p:sp>
      <p:sp>
        <p:nvSpPr>
          <p:cNvPr id="3741"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2"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43"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744"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45"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6"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47"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8"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9"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50"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p:spTree>
      <p:nvGrpSpPr>
        <p:cNvPr id="1" name=""/>
        <p:cNvGrpSpPr/>
        <p:nvPr/>
      </p:nvGrpSpPr>
      <p:grpSpPr>
        <a:xfrm>
          <a:off x="0" y="0"/>
          <a:ext cx="0" cy="0"/>
          <a:chOff x="0" y="0"/>
          <a:chExt cx="0" cy="0"/>
        </a:xfrm>
      </p:grpSpPr>
      <p:pic>
        <p:nvPicPr>
          <p:cNvPr id="29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2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29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9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p:spTree>
      <p:nvGrpSpPr>
        <p:cNvPr id="1" name=""/>
        <p:cNvGrpSpPr/>
        <p:nvPr/>
      </p:nvGrpSpPr>
      <p:grpSpPr>
        <a:xfrm>
          <a:off x="0" y="0"/>
          <a:ext cx="0" cy="0"/>
          <a:chOff x="0" y="0"/>
          <a:chExt cx="0" cy="0"/>
        </a:xfrm>
      </p:grpSpPr>
      <p:sp>
        <p:nvSpPr>
          <p:cNvPr id="3758" name="Body Level One…"/>
          <p:cNvSpPr txBox="1"/>
          <p:nvPr>
            <p:ph type="body" sz="quarter" idx="1"/>
          </p:nvPr>
        </p:nvSpPr>
        <p:spPr>
          <a:xfrm>
            <a:off x="12318958" y="9148364"/>
            <a:ext cx="11515421" cy="4059636"/>
          </a:xfrm>
          <a:prstGeom prst="rect">
            <a:avLst/>
          </a:prstGeom>
          <a:solidFill>
            <a:srgbClr val="000000">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59"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60"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61"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62"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3"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76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765"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766"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7"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768"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9"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70"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771"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7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 Grey">
    <p:bg>
      <p:bgPr>
        <a:solidFill>
          <a:srgbClr val="CCCDD1"/>
        </a:solidFill>
      </p:bgPr>
    </p:bg>
    <p:spTree>
      <p:nvGrpSpPr>
        <p:cNvPr id="1" name=""/>
        <p:cNvGrpSpPr/>
        <p:nvPr/>
      </p:nvGrpSpPr>
      <p:grpSpPr>
        <a:xfrm>
          <a:off x="0" y="0"/>
          <a:ext cx="0" cy="0"/>
          <a:chOff x="0" y="0"/>
          <a:chExt cx="0" cy="0"/>
        </a:xfrm>
      </p:grpSpPr>
      <p:sp>
        <p:nvSpPr>
          <p:cNvPr id="3779" name="Body Level One…"/>
          <p:cNvSpPr txBox="1"/>
          <p:nvPr>
            <p:ph type="body" sz="quarter" idx="1"/>
          </p:nvPr>
        </p:nvSpPr>
        <p:spPr>
          <a:xfrm>
            <a:off x="12318958" y="9148364"/>
            <a:ext cx="11515421" cy="4059636"/>
          </a:xfrm>
          <a:prstGeom prst="rect">
            <a:avLst/>
          </a:prstGeom>
          <a:solidFill>
            <a:srgbClr val="000000">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80"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81"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82"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83"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84"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8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786"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87"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88"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89"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90"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91"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92"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9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 Black">
    <p:bg>
      <p:bgPr>
        <a:solidFill>
          <a:srgbClr val="000000"/>
        </a:solidFill>
      </p:bgPr>
    </p:bg>
    <p:spTree>
      <p:nvGrpSpPr>
        <p:cNvPr id="1" name=""/>
        <p:cNvGrpSpPr/>
        <p:nvPr/>
      </p:nvGrpSpPr>
      <p:grpSpPr>
        <a:xfrm>
          <a:off x="0" y="0"/>
          <a:ext cx="0" cy="0"/>
          <a:chOff x="0" y="0"/>
          <a:chExt cx="0" cy="0"/>
        </a:xfrm>
      </p:grpSpPr>
      <p:sp>
        <p:nvSpPr>
          <p:cNvPr id="3800" name="Body Level One…"/>
          <p:cNvSpPr txBox="1"/>
          <p:nvPr>
            <p:ph type="body" sz="quarter" idx="1"/>
          </p:nvPr>
        </p:nvSpPr>
        <p:spPr>
          <a:xfrm>
            <a:off x="12318958" y="9148364"/>
            <a:ext cx="11515421" cy="4059636"/>
          </a:xfrm>
          <a:prstGeom prst="rect">
            <a:avLst/>
          </a:prstGeom>
          <a:solidFill>
            <a:srgbClr val="FFFFFF">
              <a:alpha val="10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801"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802"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803" name="Rounded Rectangle"/>
          <p:cNvSpPr/>
          <p:nvPr>
            <p:ph type="body" sz="quarter" idx="23"/>
          </p:nvPr>
        </p:nvSpPr>
        <p:spPr>
          <a:xfrm>
            <a:off x="606742" y="9205486"/>
            <a:ext cx="11401180" cy="3945394"/>
          </a:xfrm>
          <a:prstGeom prst="rect">
            <a:avLst/>
          </a:prstGeom>
          <a:solidFill>
            <a:srgbClr val="FFFFFF">
              <a:alpha val="10000"/>
            </a:srgbClr>
          </a:solidFill>
        </p:spPr>
        <p:txBody>
          <a:bodyPr anchor="ctr"/>
          <a:lstStyle/>
          <a:p>
            <a:pPr/>
          </a:p>
        </p:txBody>
      </p:sp>
      <p:sp>
        <p:nvSpPr>
          <p:cNvPr id="3804"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05"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806"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807"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808"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09"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810"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11"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12"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813"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81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p:spTree>
      <p:nvGrpSpPr>
        <p:cNvPr id="1" name=""/>
        <p:cNvGrpSpPr/>
        <p:nvPr/>
      </p:nvGrpSpPr>
      <p:grpSpPr>
        <a:xfrm>
          <a:off x="0" y="0"/>
          <a:ext cx="0" cy="0"/>
          <a:chOff x="0" y="0"/>
          <a:chExt cx="0" cy="0"/>
        </a:xfrm>
      </p:grpSpPr>
      <p:sp>
        <p:nvSpPr>
          <p:cNvPr id="3821"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voiceOur values</a:t>
            </a:r>
          </a:p>
        </p:txBody>
      </p:sp>
      <p:sp>
        <p:nvSpPr>
          <p:cNvPr id="3822"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23" name="Body Level One…"/>
          <p:cNvSpPr txBox="1"/>
          <p:nvPr>
            <p:ph type="body" sz="quarter" idx="1" hasCustomPrompt="1"/>
          </p:nvPr>
        </p:nvSpPr>
        <p:spPr>
          <a:xfrm>
            <a:off x="12614371" y="4092292"/>
            <a:ext cx="9311352" cy="1003545"/>
          </a:xfrm>
          <a:prstGeom prst="rect">
            <a:avLst/>
          </a:prstGeom>
        </p:spPr>
        <p:txBody>
          <a:bodyPr/>
          <a:lstStyle>
            <a:lvl1pPr>
              <a:lnSpc>
                <a:spcPct val="110000"/>
              </a:lnSpc>
              <a:defRPr sz="2800">
                <a:solidFill>
                  <a:srgbClr val="808080"/>
                </a:solidFill>
              </a:defRPr>
            </a:lvl1pPr>
            <a:lvl2pPr>
              <a:lnSpc>
                <a:spcPct val="110000"/>
              </a:lnSpc>
              <a:defRPr sz="2800">
                <a:solidFill>
                  <a:srgbClr val="808080"/>
                </a:solidFill>
              </a:defRPr>
            </a:lvl2pPr>
            <a:lvl3pPr>
              <a:lnSpc>
                <a:spcPct val="110000"/>
              </a:lnSpc>
              <a:defRPr sz="2800">
                <a:solidFill>
                  <a:srgbClr val="808080"/>
                </a:solidFill>
              </a:defRPr>
            </a:lvl3pPr>
            <a:lvl4pPr>
              <a:lnSpc>
                <a:spcPct val="110000"/>
              </a:lnSpc>
              <a:defRPr sz="2800">
                <a:solidFill>
                  <a:srgbClr val="808080"/>
                </a:solidFill>
              </a:defRPr>
            </a:lvl4pPr>
            <a:lvl5pPr>
              <a:lnSpc>
                <a:spcPct val="110000"/>
              </a:lnSpc>
              <a:defRPr sz="2800">
                <a:solidFill>
                  <a:srgbClr val="808080"/>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24" name="Text Placeholder 14"/>
          <p:cNvSpPr/>
          <p:nvPr>
            <p:ph type="body" sz="quarter" idx="21" hasCustomPrompt="1"/>
          </p:nvPr>
        </p:nvSpPr>
        <p:spPr>
          <a:xfrm>
            <a:off x="2173966" y="4102439"/>
            <a:ext cx="5777338" cy="1015664"/>
          </a:xfrm>
          <a:prstGeom prst="rect">
            <a:avLst/>
          </a:prstGeom>
        </p:spPr>
        <p:txBody>
          <a:bodyPr/>
          <a:lstStyle>
            <a:lvl1pPr>
              <a:defRPr spc="-200" sz="6000"/>
            </a:lvl1pPr>
          </a:lstStyle>
          <a:p>
            <a:pPr/>
            <a:r>
              <a:t>Lorem ipsum</a:t>
            </a:r>
          </a:p>
        </p:txBody>
      </p:sp>
      <p:sp>
        <p:nvSpPr>
          <p:cNvPr id="3825" name="Text Placeholder 14"/>
          <p:cNvSpPr/>
          <p:nvPr>
            <p:ph type="body" sz="quarter" idx="22" hasCustomPrompt="1"/>
          </p:nvPr>
        </p:nvSpPr>
        <p:spPr>
          <a:xfrm>
            <a:off x="12614371" y="5912951"/>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26" name="Text Placeholder 14"/>
          <p:cNvSpPr/>
          <p:nvPr>
            <p:ph type="body" sz="quarter" idx="23" hasCustomPrompt="1"/>
          </p:nvPr>
        </p:nvSpPr>
        <p:spPr>
          <a:xfrm>
            <a:off x="2173966" y="5923098"/>
            <a:ext cx="5777338" cy="1015664"/>
          </a:xfrm>
          <a:prstGeom prst="rect">
            <a:avLst/>
          </a:prstGeom>
        </p:spPr>
        <p:txBody>
          <a:bodyPr/>
          <a:lstStyle>
            <a:lvl1pPr>
              <a:defRPr spc="-200" sz="6000"/>
            </a:lvl1pPr>
          </a:lstStyle>
          <a:p>
            <a:pPr/>
            <a:r>
              <a:t>Lorem ipsum</a:t>
            </a:r>
          </a:p>
        </p:txBody>
      </p:sp>
      <p:sp>
        <p:nvSpPr>
          <p:cNvPr id="3827" name="Text Placeholder 14"/>
          <p:cNvSpPr/>
          <p:nvPr>
            <p:ph type="body" sz="quarter" idx="24" hasCustomPrompt="1"/>
          </p:nvPr>
        </p:nvSpPr>
        <p:spPr>
          <a:xfrm>
            <a:off x="12614371" y="7733610"/>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28" name="Text Placeholder 14"/>
          <p:cNvSpPr/>
          <p:nvPr>
            <p:ph type="body" sz="quarter" idx="25" hasCustomPrompt="1"/>
          </p:nvPr>
        </p:nvSpPr>
        <p:spPr>
          <a:xfrm>
            <a:off x="2173966" y="7743756"/>
            <a:ext cx="5777338" cy="1015664"/>
          </a:xfrm>
          <a:prstGeom prst="rect">
            <a:avLst/>
          </a:prstGeom>
        </p:spPr>
        <p:txBody>
          <a:bodyPr/>
          <a:lstStyle>
            <a:lvl1pPr>
              <a:defRPr spc="-200" sz="6000"/>
            </a:lvl1pPr>
          </a:lstStyle>
          <a:p>
            <a:pPr/>
            <a:r>
              <a:t>Lorem ipsum</a:t>
            </a:r>
          </a:p>
        </p:txBody>
      </p:sp>
      <p:sp>
        <p:nvSpPr>
          <p:cNvPr id="3829" name="Text Placeholder 14"/>
          <p:cNvSpPr/>
          <p:nvPr>
            <p:ph type="body" sz="quarter" idx="26" hasCustomPrompt="1"/>
          </p:nvPr>
        </p:nvSpPr>
        <p:spPr>
          <a:xfrm>
            <a:off x="12614371" y="9560776"/>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30" name="Text Placeholder 14"/>
          <p:cNvSpPr/>
          <p:nvPr>
            <p:ph type="body" sz="quarter" idx="27" hasCustomPrompt="1"/>
          </p:nvPr>
        </p:nvSpPr>
        <p:spPr>
          <a:xfrm>
            <a:off x="2173966" y="9564416"/>
            <a:ext cx="5777338" cy="1015664"/>
          </a:xfrm>
          <a:prstGeom prst="rect">
            <a:avLst/>
          </a:prstGeom>
        </p:spPr>
        <p:txBody>
          <a:bodyPr/>
          <a:lstStyle>
            <a:lvl1pPr>
              <a:defRPr spc="-200" sz="6000"/>
            </a:lvl1pPr>
          </a:lstStyle>
          <a:p>
            <a:pPr/>
            <a:r>
              <a:t>Lorem ipsum</a:t>
            </a:r>
          </a:p>
        </p:txBody>
      </p:sp>
      <p:sp>
        <p:nvSpPr>
          <p:cNvPr id="38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 Grey">
    <p:bg>
      <p:bgPr>
        <a:solidFill>
          <a:srgbClr val="CCCDD1"/>
        </a:solidFill>
      </p:bgPr>
    </p:bg>
    <p:spTree>
      <p:nvGrpSpPr>
        <p:cNvPr id="1" name=""/>
        <p:cNvGrpSpPr/>
        <p:nvPr/>
      </p:nvGrpSpPr>
      <p:grpSpPr>
        <a:xfrm>
          <a:off x="0" y="0"/>
          <a:ext cx="0" cy="0"/>
          <a:chOff x="0" y="0"/>
          <a:chExt cx="0" cy="0"/>
        </a:xfrm>
      </p:grpSpPr>
      <p:sp>
        <p:nvSpPr>
          <p:cNvPr id="3838"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39"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voiceOur values</a:t>
            </a:r>
          </a:p>
        </p:txBody>
      </p:sp>
      <p:sp>
        <p:nvSpPr>
          <p:cNvPr id="3840" name="Body Level One…"/>
          <p:cNvSpPr txBox="1"/>
          <p:nvPr>
            <p:ph type="body" sz="quarter" idx="1" hasCustomPrompt="1"/>
          </p:nvPr>
        </p:nvSpPr>
        <p:spPr>
          <a:xfrm>
            <a:off x="12614371" y="4092292"/>
            <a:ext cx="9052933" cy="1000211"/>
          </a:xfrm>
          <a:prstGeom prst="rect">
            <a:avLst/>
          </a:prstGeom>
        </p:spPr>
        <p:txBody>
          <a:bodyPr/>
          <a:lstStyle>
            <a:lvl1pPr>
              <a:lnSpc>
                <a:spcPct val="110000"/>
              </a:lnSpc>
              <a:defRPr sz="2800">
                <a:solidFill>
                  <a:srgbClr val="F2F2F2"/>
                </a:solidFill>
              </a:defRPr>
            </a:lvl1pPr>
            <a:lvl2pPr>
              <a:lnSpc>
                <a:spcPct val="110000"/>
              </a:lnSpc>
              <a:defRPr sz="2800">
                <a:solidFill>
                  <a:srgbClr val="F2F2F2"/>
                </a:solidFill>
              </a:defRPr>
            </a:lvl2pPr>
            <a:lvl3pPr>
              <a:lnSpc>
                <a:spcPct val="110000"/>
              </a:lnSpc>
              <a:defRPr sz="2800">
                <a:solidFill>
                  <a:srgbClr val="F2F2F2"/>
                </a:solidFill>
              </a:defRPr>
            </a:lvl3pPr>
            <a:lvl4pPr>
              <a:lnSpc>
                <a:spcPct val="110000"/>
              </a:lnSpc>
              <a:defRPr sz="2800">
                <a:solidFill>
                  <a:srgbClr val="F2F2F2"/>
                </a:solidFill>
              </a:defRPr>
            </a:lvl4pPr>
            <a:lvl5pPr>
              <a:lnSpc>
                <a:spcPct val="110000"/>
              </a:lnSpc>
              <a:defRPr sz="2800">
                <a:solidFill>
                  <a:srgbClr val="F2F2F2"/>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41" name="Text Placeholder 14"/>
          <p:cNvSpPr/>
          <p:nvPr>
            <p:ph type="body" sz="quarter" idx="21" hasCustomPrompt="1"/>
          </p:nvPr>
        </p:nvSpPr>
        <p:spPr>
          <a:xfrm>
            <a:off x="2173966" y="4102439"/>
            <a:ext cx="5936364" cy="1015664"/>
          </a:xfrm>
          <a:prstGeom prst="rect">
            <a:avLst/>
          </a:prstGeom>
        </p:spPr>
        <p:txBody>
          <a:bodyPr/>
          <a:lstStyle>
            <a:lvl1pPr>
              <a:defRPr spc="-200" sz="6000">
                <a:solidFill>
                  <a:srgbClr val="FFFFFF"/>
                </a:solidFill>
              </a:defRPr>
            </a:lvl1pPr>
          </a:lstStyle>
          <a:p>
            <a:pPr/>
            <a:r>
              <a:t>Lorem ipsum</a:t>
            </a:r>
          </a:p>
        </p:txBody>
      </p:sp>
      <p:sp>
        <p:nvSpPr>
          <p:cNvPr id="3842" name="Text Placeholder 14"/>
          <p:cNvSpPr/>
          <p:nvPr>
            <p:ph type="body" sz="quarter" idx="22" hasCustomPrompt="1"/>
          </p:nvPr>
        </p:nvSpPr>
        <p:spPr>
          <a:xfrm>
            <a:off x="12614371" y="5912951"/>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3" name="Text Placeholder 14"/>
          <p:cNvSpPr/>
          <p:nvPr>
            <p:ph type="body" sz="quarter" idx="23" hasCustomPrompt="1"/>
          </p:nvPr>
        </p:nvSpPr>
        <p:spPr>
          <a:xfrm>
            <a:off x="2173966" y="5923098"/>
            <a:ext cx="5936364" cy="1015664"/>
          </a:xfrm>
          <a:prstGeom prst="rect">
            <a:avLst/>
          </a:prstGeom>
        </p:spPr>
        <p:txBody>
          <a:bodyPr/>
          <a:lstStyle>
            <a:lvl1pPr>
              <a:defRPr spc="-200" sz="6000">
                <a:solidFill>
                  <a:srgbClr val="FFFFFF"/>
                </a:solidFill>
              </a:defRPr>
            </a:lvl1pPr>
          </a:lstStyle>
          <a:p>
            <a:pPr/>
            <a:r>
              <a:t>Lorem ipsum</a:t>
            </a:r>
          </a:p>
        </p:txBody>
      </p:sp>
      <p:sp>
        <p:nvSpPr>
          <p:cNvPr id="3844" name="Text Placeholder 14"/>
          <p:cNvSpPr/>
          <p:nvPr>
            <p:ph type="body" sz="quarter" idx="24" hasCustomPrompt="1"/>
          </p:nvPr>
        </p:nvSpPr>
        <p:spPr>
          <a:xfrm>
            <a:off x="12614371" y="7733610"/>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5" name="Text Placeholder 14"/>
          <p:cNvSpPr/>
          <p:nvPr>
            <p:ph type="body" sz="quarter" idx="25" hasCustomPrompt="1"/>
          </p:nvPr>
        </p:nvSpPr>
        <p:spPr>
          <a:xfrm>
            <a:off x="2173966" y="7743756"/>
            <a:ext cx="5936364" cy="1015664"/>
          </a:xfrm>
          <a:prstGeom prst="rect">
            <a:avLst/>
          </a:prstGeom>
        </p:spPr>
        <p:txBody>
          <a:bodyPr/>
          <a:lstStyle>
            <a:lvl1pPr>
              <a:defRPr spc="-200" sz="6000">
                <a:solidFill>
                  <a:srgbClr val="FFFFFF"/>
                </a:solidFill>
              </a:defRPr>
            </a:lvl1pPr>
          </a:lstStyle>
          <a:p>
            <a:pPr/>
            <a:r>
              <a:t>Lorem ipsum</a:t>
            </a:r>
          </a:p>
        </p:txBody>
      </p:sp>
      <p:sp>
        <p:nvSpPr>
          <p:cNvPr id="3846" name="Text Placeholder 14"/>
          <p:cNvSpPr/>
          <p:nvPr>
            <p:ph type="body" sz="quarter" idx="26" hasCustomPrompt="1"/>
          </p:nvPr>
        </p:nvSpPr>
        <p:spPr>
          <a:xfrm>
            <a:off x="12614371" y="9560776"/>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7" name="Text Placeholder 14"/>
          <p:cNvSpPr/>
          <p:nvPr>
            <p:ph type="body" sz="quarter" idx="27" hasCustomPrompt="1"/>
          </p:nvPr>
        </p:nvSpPr>
        <p:spPr>
          <a:xfrm>
            <a:off x="2173966" y="9564416"/>
            <a:ext cx="5936364" cy="1015664"/>
          </a:xfrm>
          <a:prstGeom prst="rect">
            <a:avLst/>
          </a:prstGeom>
        </p:spPr>
        <p:txBody>
          <a:bodyPr/>
          <a:lstStyle>
            <a:lvl1pPr>
              <a:defRPr spc="-200" sz="6000">
                <a:solidFill>
                  <a:srgbClr val="FFFFFF"/>
                </a:solidFill>
              </a:defRPr>
            </a:lvl1pPr>
          </a:lstStyle>
          <a:p>
            <a:pPr/>
            <a:r>
              <a:t>Lorem ipsum</a:t>
            </a:r>
          </a:p>
        </p:txBody>
      </p:sp>
      <p:sp>
        <p:nvSpPr>
          <p:cNvPr id="384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 Black">
    <p:bg>
      <p:bgPr>
        <a:solidFill>
          <a:srgbClr val="000000"/>
        </a:solidFill>
      </p:bgPr>
    </p:bg>
    <p:spTree>
      <p:nvGrpSpPr>
        <p:cNvPr id="1" name=""/>
        <p:cNvGrpSpPr/>
        <p:nvPr/>
      </p:nvGrpSpPr>
      <p:grpSpPr>
        <a:xfrm>
          <a:off x="0" y="0"/>
          <a:ext cx="0" cy="0"/>
          <a:chOff x="0" y="0"/>
          <a:chExt cx="0" cy="0"/>
        </a:xfrm>
      </p:grpSpPr>
      <p:sp>
        <p:nvSpPr>
          <p:cNvPr id="3855" name="Rounded Rectangle"/>
          <p:cNvSpPr/>
          <p:nvPr/>
        </p:nvSpPr>
        <p:spPr>
          <a:xfrm rot="10800000">
            <a:off x="547394" y="2030508"/>
            <a:ext cx="23289212"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56"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voiceOur values</a:t>
            </a:r>
          </a:p>
        </p:txBody>
      </p:sp>
      <p:sp>
        <p:nvSpPr>
          <p:cNvPr id="3857" name="Body Level One…"/>
          <p:cNvSpPr txBox="1"/>
          <p:nvPr>
            <p:ph type="body" sz="quarter" idx="1" hasCustomPrompt="1"/>
          </p:nvPr>
        </p:nvSpPr>
        <p:spPr>
          <a:xfrm>
            <a:off x="12614371" y="4092292"/>
            <a:ext cx="8953542" cy="1003545"/>
          </a:xfrm>
          <a:prstGeom prst="rect">
            <a:avLst/>
          </a:prstGeom>
        </p:spPr>
        <p:txBody>
          <a:bodyPr/>
          <a:lstStyle>
            <a:lvl1pPr>
              <a:lnSpc>
                <a:spcPct val="110000"/>
              </a:lnSpc>
              <a:defRPr sz="2800">
                <a:solidFill>
                  <a:srgbClr val="808080"/>
                </a:solidFill>
              </a:defRPr>
            </a:lvl1pPr>
            <a:lvl2pPr>
              <a:lnSpc>
                <a:spcPct val="110000"/>
              </a:lnSpc>
              <a:defRPr sz="2800">
                <a:solidFill>
                  <a:srgbClr val="808080"/>
                </a:solidFill>
              </a:defRPr>
            </a:lvl2pPr>
            <a:lvl3pPr>
              <a:lnSpc>
                <a:spcPct val="110000"/>
              </a:lnSpc>
              <a:defRPr sz="2800">
                <a:solidFill>
                  <a:srgbClr val="808080"/>
                </a:solidFill>
              </a:defRPr>
            </a:lvl3pPr>
            <a:lvl4pPr>
              <a:lnSpc>
                <a:spcPct val="110000"/>
              </a:lnSpc>
              <a:defRPr sz="2800">
                <a:solidFill>
                  <a:srgbClr val="808080"/>
                </a:solidFill>
              </a:defRPr>
            </a:lvl4pPr>
            <a:lvl5pPr>
              <a:lnSpc>
                <a:spcPct val="110000"/>
              </a:lnSpc>
              <a:defRPr sz="2800">
                <a:solidFill>
                  <a:srgbClr val="808080"/>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58" name="Text Placeholder 14"/>
          <p:cNvSpPr/>
          <p:nvPr>
            <p:ph type="body" sz="quarter" idx="21" hasCustomPrompt="1"/>
          </p:nvPr>
        </p:nvSpPr>
        <p:spPr>
          <a:xfrm>
            <a:off x="2173966" y="4102439"/>
            <a:ext cx="6015877" cy="1015664"/>
          </a:xfrm>
          <a:prstGeom prst="rect">
            <a:avLst/>
          </a:prstGeom>
        </p:spPr>
        <p:txBody>
          <a:bodyPr/>
          <a:lstStyle>
            <a:lvl1pPr>
              <a:defRPr spc="-200" sz="6000">
                <a:solidFill>
                  <a:srgbClr val="FFFFFF"/>
                </a:solidFill>
              </a:defRPr>
            </a:lvl1pPr>
          </a:lstStyle>
          <a:p>
            <a:pPr/>
            <a:r>
              <a:t>Lorem ipsum</a:t>
            </a:r>
          </a:p>
        </p:txBody>
      </p:sp>
      <p:sp>
        <p:nvSpPr>
          <p:cNvPr id="3859" name="Text Placeholder 14"/>
          <p:cNvSpPr/>
          <p:nvPr>
            <p:ph type="body" sz="quarter" idx="22" hasCustomPrompt="1"/>
          </p:nvPr>
        </p:nvSpPr>
        <p:spPr>
          <a:xfrm>
            <a:off x="12614371" y="5912951"/>
            <a:ext cx="895354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0" name="Text Placeholder 14"/>
          <p:cNvSpPr/>
          <p:nvPr>
            <p:ph type="body" sz="quarter" idx="23" hasCustomPrompt="1"/>
          </p:nvPr>
        </p:nvSpPr>
        <p:spPr>
          <a:xfrm>
            <a:off x="2173966" y="5923098"/>
            <a:ext cx="6015877" cy="1015664"/>
          </a:xfrm>
          <a:prstGeom prst="rect">
            <a:avLst/>
          </a:prstGeom>
        </p:spPr>
        <p:txBody>
          <a:bodyPr/>
          <a:lstStyle>
            <a:lvl1pPr>
              <a:defRPr spc="-200" sz="6000">
                <a:solidFill>
                  <a:srgbClr val="FFFFFF"/>
                </a:solidFill>
              </a:defRPr>
            </a:lvl1pPr>
          </a:lstStyle>
          <a:p>
            <a:pPr/>
            <a:r>
              <a:t>Lorem ipsum</a:t>
            </a:r>
          </a:p>
        </p:txBody>
      </p:sp>
      <p:sp>
        <p:nvSpPr>
          <p:cNvPr id="3861" name="Text Placeholder 14"/>
          <p:cNvSpPr/>
          <p:nvPr>
            <p:ph type="body" sz="quarter" idx="24" hasCustomPrompt="1"/>
          </p:nvPr>
        </p:nvSpPr>
        <p:spPr>
          <a:xfrm>
            <a:off x="12614371" y="7733610"/>
            <a:ext cx="8953539"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2" name="Text Placeholder 14"/>
          <p:cNvSpPr/>
          <p:nvPr>
            <p:ph type="body" sz="quarter" idx="25" hasCustomPrompt="1"/>
          </p:nvPr>
        </p:nvSpPr>
        <p:spPr>
          <a:xfrm>
            <a:off x="2173966" y="7743756"/>
            <a:ext cx="6015877" cy="1015664"/>
          </a:xfrm>
          <a:prstGeom prst="rect">
            <a:avLst/>
          </a:prstGeom>
        </p:spPr>
        <p:txBody>
          <a:bodyPr/>
          <a:lstStyle>
            <a:lvl1pPr>
              <a:defRPr spc="-200" sz="6000">
                <a:solidFill>
                  <a:srgbClr val="FFFFFF"/>
                </a:solidFill>
              </a:defRPr>
            </a:lvl1pPr>
          </a:lstStyle>
          <a:p>
            <a:pPr/>
            <a:r>
              <a:t>Lorem ipsum</a:t>
            </a:r>
          </a:p>
        </p:txBody>
      </p:sp>
      <p:sp>
        <p:nvSpPr>
          <p:cNvPr id="3863" name="Text Placeholder 14"/>
          <p:cNvSpPr/>
          <p:nvPr>
            <p:ph type="body" sz="quarter" idx="26" hasCustomPrompt="1"/>
          </p:nvPr>
        </p:nvSpPr>
        <p:spPr>
          <a:xfrm>
            <a:off x="12614371" y="9560776"/>
            <a:ext cx="8953539"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4" name="Text Placeholder 14"/>
          <p:cNvSpPr/>
          <p:nvPr>
            <p:ph type="body" sz="quarter" idx="27" hasCustomPrompt="1"/>
          </p:nvPr>
        </p:nvSpPr>
        <p:spPr>
          <a:xfrm>
            <a:off x="2173966" y="9564416"/>
            <a:ext cx="6015877" cy="1015664"/>
          </a:xfrm>
          <a:prstGeom prst="rect">
            <a:avLst/>
          </a:prstGeom>
        </p:spPr>
        <p:txBody>
          <a:bodyPr/>
          <a:lstStyle>
            <a:lvl1pPr>
              <a:defRPr spc="-200" sz="6000">
                <a:solidFill>
                  <a:srgbClr val="FFFFFF"/>
                </a:solidFill>
              </a:defRPr>
            </a:lvl1pPr>
          </a:lstStyle>
          <a:p>
            <a:pPr/>
            <a:r>
              <a:t>Lorem ipsum</a:t>
            </a:r>
          </a:p>
        </p:txBody>
      </p:sp>
      <p:sp>
        <p:nvSpPr>
          <p:cNvPr id="386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p:spTree>
      <p:nvGrpSpPr>
        <p:cNvPr id="1" name=""/>
        <p:cNvGrpSpPr/>
        <p:nvPr/>
      </p:nvGrpSpPr>
      <p:grpSpPr>
        <a:xfrm>
          <a:off x="0" y="0"/>
          <a:ext cx="0" cy="0"/>
          <a:chOff x="0" y="0"/>
          <a:chExt cx="0" cy="0"/>
        </a:xfrm>
      </p:grpSpPr>
      <p:sp>
        <p:nvSpPr>
          <p:cNvPr id="3872"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877" name="Group"/>
          <p:cNvGrpSpPr/>
          <p:nvPr/>
        </p:nvGrpSpPr>
        <p:grpSpPr>
          <a:xfrm>
            <a:off x="11547426" y="2739532"/>
            <a:ext cx="335043" cy="335041"/>
            <a:chOff x="0" y="0"/>
            <a:chExt cx="335042" cy="335040"/>
          </a:xfrm>
        </p:grpSpPr>
        <p:sp>
          <p:nvSpPr>
            <p:cNvPr id="3873"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876" name="Group"/>
            <p:cNvGrpSpPr/>
            <p:nvPr/>
          </p:nvGrpSpPr>
          <p:grpSpPr>
            <a:xfrm>
              <a:off x="76683" y="101687"/>
              <a:ext cx="181581" cy="131995"/>
              <a:chOff x="0" y="0"/>
              <a:chExt cx="181579" cy="131994"/>
            </a:xfrm>
          </p:grpSpPr>
          <p:sp>
            <p:nvSpPr>
              <p:cNvPr id="3874"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75"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881" name="Group"/>
          <p:cNvGrpSpPr/>
          <p:nvPr/>
        </p:nvGrpSpPr>
        <p:grpSpPr>
          <a:xfrm>
            <a:off x="12509738" y="2739531"/>
            <a:ext cx="335043" cy="335043"/>
            <a:chOff x="0" y="0"/>
            <a:chExt cx="335042" cy="335042"/>
          </a:xfrm>
        </p:grpSpPr>
        <p:sp>
          <p:nvSpPr>
            <p:cNvPr id="387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7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8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882"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voiceDo’s and don’ts</a:t>
            </a:r>
          </a:p>
        </p:txBody>
      </p:sp>
      <p:sp>
        <p:nvSpPr>
          <p:cNvPr id="3883" name="Body Level One…"/>
          <p:cNvSpPr txBox="1"/>
          <p:nvPr>
            <p:ph type="body" sz="quarter" idx="1" hasCustomPrompt="1"/>
          </p:nvPr>
        </p:nvSpPr>
        <p:spPr>
          <a:xfrm>
            <a:off x="6977363" y="3256843"/>
            <a:ext cx="4998499" cy="1015664"/>
          </a:xfrm>
          <a:prstGeom prst="rect">
            <a:avLst/>
          </a:prstGeom>
        </p:spPr>
        <p:txBody>
          <a:bodyPr/>
          <a:lstStyle>
            <a:lvl1pPr algn="r">
              <a:defRPr spc="-120" sz="6000"/>
            </a:lvl1pPr>
            <a:lvl2pPr algn="r">
              <a:defRPr spc="-120" sz="6000"/>
            </a:lvl2pPr>
            <a:lvl3pPr algn="r">
              <a:defRPr spc="-120" sz="6000"/>
            </a:lvl3pPr>
            <a:lvl4pPr algn="r">
              <a:defRPr spc="-120" sz="6000"/>
            </a:lvl4pPr>
            <a:lvl5pPr algn="r">
              <a:defRPr spc="-120" sz="6000"/>
            </a:lvl5pPr>
          </a:lstStyle>
          <a:p>
            <a:pPr/>
            <a:r>
              <a:t>Curious</a:t>
            </a:r>
          </a:p>
          <a:p>
            <a:pPr lvl="1"/>
            <a:r>
              <a:t/>
            </a:r>
          </a:p>
          <a:p>
            <a:pPr lvl="2"/>
            <a:r>
              <a:t/>
            </a:r>
          </a:p>
          <a:p>
            <a:pPr lvl="3"/>
            <a:r>
              <a:t/>
            </a:r>
          </a:p>
          <a:p>
            <a:pPr lvl="4"/>
            <a:r>
              <a:t/>
            </a:r>
          </a:p>
        </p:txBody>
      </p:sp>
      <p:sp>
        <p:nvSpPr>
          <p:cNvPr id="3884"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C0C0C0"/>
                </a:solidFill>
              </a:defRPr>
            </a:lvl1pPr>
          </a:lstStyle>
          <a:p>
            <a:pPr/>
            <a:r>
              <a:t>Assuming</a:t>
            </a:r>
          </a:p>
        </p:txBody>
      </p:sp>
      <p:sp>
        <p:nvSpPr>
          <p:cNvPr id="3885" name="Text Placeholder 14"/>
          <p:cNvSpPr/>
          <p:nvPr>
            <p:ph type="body" sz="quarter" idx="22" hasCustomPrompt="1"/>
          </p:nvPr>
        </p:nvSpPr>
        <p:spPr>
          <a:xfrm>
            <a:off x="6977363" y="4220488"/>
            <a:ext cx="4998499" cy="1015664"/>
          </a:xfrm>
          <a:prstGeom prst="rect">
            <a:avLst/>
          </a:prstGeom>
        </p:spPr>
        <p:txBody>
          <a:bodyPr/>
          <a:lstStyle>
            <a:lvl1pPr algn="r">
              <a:defRPr spc="-200" sz="6000"/>
            </a:lvl1pPr>
          </a:lstStyle>
          <a:p>
            <a:pPr/>
            <a:r>
              <a:t>Generous</a:t>
            </a:r>
          </a:p>
        </p:txBody>
      </p:sp>
      <p:sp>
        <p:nvSpPr>
          <p:cNvPr id="3886"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C0C0C0"/>
                </a:solidFill>
              </a:defRPr>
            </a:lvl1pPr>
          </a:lstStyle>
          <a:p>
            <a:pPr/>
            <a:r>
              <a:t>Self-centred</a:t>
            </a:r>
          </a:p>
        </p:txBody>
      </p:sp>
      <p:sp>
        <p:nvSpPr>
          <p:cNvPr id="3887" name="Text Placeholder 14"/>
          <p:cNvSpPr/>
          <p:nvPr>
            <p:ph type="body" sz="quarter" idx="24" hasCustomPrompt="1"/>
          </p:nvPr>
        </p:nvSpPr>
        <p:spPr>
          <a:xfrm>
            <a:off x="6977363" y="5184133"/>
            <a:ext cx="4998499" cy="1015664"/>
          </a:xfrm>
          <a:prstGeom prst="rect">
            <a:avLst/>
          </a:prstGeom>
        </p:spPr>
        <p:txBody>
          <a:bodyPr/>
          <a:lstStyle>
            <a:lvl1pPr algn="r">
              <a:defRPr spc="-200" sz="6000"/>
            </a:lvl1pPr>
          </a:lstStyle>
          <a:p>
            <a:pPr/>
            <a:r>
              <a:t>Clear</a:t>
            </a:r>
          </a:p>
        </p:txBody>
      </p:sp>
      <p:sp>
        <p:nvSpPr>
          <p:cNvPr id="3888"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C0C0C0"/>
                </a:solidFill>
              </a:defRPr>
            </a:lvl1pPr>
          </a:lstStyle>
          <a:p>
            <a:pPr/>
            <a:r>
              <a:t>Complicated</a:t>
            </a:r>
          </a:p>
        </p:txBody>
      </p:sp>
      <p:sp>
        <p:nvSpPr>
          <p:cNvPr id="3889" name="Text Placeholder 14"/>
          <p:cNvSpPr/>
          <p:nvPr>
            <p:ph type="body" sz="quarter" idx="26" hasCustomPrompt="1"/>
          </p:nvPr>
        </p:nvSpPr>
        <p:spPr>
          <a:xfrm>
            <a:off x="6977363" y="6147779"/>
            <a:ext cx="4998499" cy="1015664"/>
          </a:xfrm>
          <a:prstGeom prst="rect">
            <a:avLst/>
          </a:prstGeom>
        </p:spPr>
        <p:txBody>
          <a:bodyPr/>
          <a:lstStyle>
            <a:lvl1pPr algn="r">
              <a:defRPr spc="-200" sz="6000"/>
            </a:lvl1pPr>
          </a:lstStyle>
          <a:p>
            <a:pPr/>
            <a:r>
              <a:t>Confident</a:t>
            </a:r>
          </a:p>
        </p:txBody>
      </p:sp>
      <p:sp>
        <p:nvSpPr>
          <p:cNvPr id="3890"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C0C0C0"/>
                </a:solidFill>
              </a:defRPr>
            </a:lvl1pPr>
          </a:lstStyle>
          <a:p>
            <a:pPr/>
            <a:r>
              <a:t>Arrogant</a:t>
            </a:r>
          </a:p>
        </p:txBody>
      </p:sp>
      <p:sp>
        <p:nvSpPr>
          <p:cNvPr id="3891" name="Text Placeholder 14"/>
          <p:cNvSpPr/>
          <p:nvPr>
            <p:ph type="body" sz="quarter" idx="28" hasCustomPrompt="1"/>
          </p:nvPr>
        </p:nvSpPr>
        <p:spPr>
          <a:xfrm>
            <a:off x="6977363" y="7111424"/>
            <a:ext cx="4998499" cy="1015664"/>
          </a:xfrm>
          <a:prstGeom prst="rect">
            <a:avLst/>
          </a:prstGeom>
        </p:spPr>
        <p:txBody>
          <a:bodyPr/>
          <a:lstStyle>
            <a:lvl1pPr algn="r">
              <a:defRPr spc="-200" sz="6000"/>
            </a:lvl1pPr>
          </a:lstStyle>
          <a:p>
            <a:pPr/>
            <a:r>
              <a:t>Optimistic</a:t>
            </a:r>
          </a:p>
        </p:txBody>
      </p:sp>
      <p:sp>
        <p:nvSpPr>
          <p:cNvPr id="3892"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C0C0C0"/>
                </a:solidFill>
              </a:defRPr>
            </a:lvl1pPr>
          </a:lstStyle>
          <a:p>
            <a:pPr/>
            <a:r>
              <a:t>Naïve</a:t>
            </a:r>
          </a:p>
        </p:txBody>
      </p:sp>
      <p:sp>
        <p:nvSpPr>
          <p:cNvPr id="3893" name="Text Placeholder 14"/>
          <p:cNvSpPr/>
          <p:nvPr>
            <p:ph type="body" sz="quarter" idx="30" hasCustomPrompt="1"/>
          </p:nvPr>
        </p:nvSpPr>
        <p:spPr>
          <a:xfrm>
            <a:off x="6977363" y="8075069"/>
            <a:ext cx="4998499" cy="1015664"/>
          </a:xfrm>
          <a:prstGeom prst="rect">
            <a:avLst/>
          </a:prstGeom>
        </p:spPr>
        <p:txBody>
          <a:bodyPr/>
          <a:lstStyle>
            <a:lvl1pPr algn="r">
              <a:defRPr spc="-200" sz="6000"/>
            </a:lvl1pPr>
          </a:lstStyle>
          <a:p>
            <a:pPr/>
            <a:r>
              <a:t>Honest</a:t>
            </a:r>
          </a:p>
        </p:txBody>
      </p:sp>
      <p:sp>
        <p:nvSpPr>
          <p:cNvPr id="3894"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C0C0C0"/>
                </a:solidFill>
              </a:defRPr>
            </a:lvl1pPr>
          </a:lstStyle>
          <a:p>
            <a:pPr/>
            <a:r>
              <a:t>Blunt</a:t>
            </a:r>
          </a:p>
        </p:txBody>
      </p:sp>
      <p:sp>
        <p:nvSpPr>
          <p:cNvPr id="3895" name="Text Placeholder 14"/>
          <p:cNvSpPr/>
          <p:nvPr>
            <p:ph type="body" sz="quarter" idx="32" hasCustomPrompt="1"/>
          </p:nvPr>
        </p:nvSpPr>
        <p:spPr>
          <a:xfrm>
            <a:off x="6977363" y="9038714"/>
            <a:ext cx="4998499" cy="1015664"/>
          </a:xfrm>
          <a:prstGeom prst="rect">
            <a:avLst/>
          </a:prstGeom>
        </p:spPr>
        <p:txBody>
          <a:bodyPr/>
          <a:lstStyle>
            <a:lvl1pPr algn="r">
              <a:defRPr spc="-200" sz="6000"/>
            </a:lvl1pPr>
          </a:lstStyle>
          <a:p>
            <a:pPr/>
            <a:r>
              <a:t>Playful</a:t>
            </a:r>
          </a:p>
        </p:txBody>
      </p:sp>
      <p:sp>
        <p:nvSpPr>
          <p:cNvPr id="3896"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C0C0C0"/>
                </a:solidFill>
              </a:defRPr>
            </a:lvl1pPr>
          </a:lstStyle>
          <a:p>
            <a:pPr/>
            <a:r>
              <a:t>Silly</a:t>
            </a:r>
          </a:p>
        </p:txBody>
      </p:sp>
      <p:sp>
        <p:nvSpPr>
          <p:cNvPr id="3897" name="Text Placeholder 14"/>
          <p:cNvSpPr/>
          <p:nvPr>
            <p:ph type="body" sz="quarter" idx="34" hasCustomPrompt="1"/>
          </p:nvPr>
        </p:nvSpPr>
        <p:spPr>
          <a:xfrm>
            <a:off x="6977363" y="10002359"/>
            <a:ext cx="4998499" cy="1015664"/>
          </a:xfrm>
          <a:prstGeom prst="rect">
            <a:avLst/>
          </a:prstGeom>
        </p:spPr>
        <p:txBody>
          <a:bodyPr/>
          <a:lstStyle>
            <a:lvl1pPr algn="r">
              <a:defRPr spc="-200" sz="6000"/>
            </a:lvl1pPr>
          </a:lstStyle>
          <a:p>
            <a:pPr/>
            <a:r>
              <a:t>Revealing</a:t>
            </a:r>
          </a:p>
        </p:txBody>
      </p:sp>
      <p:sp>
        <p:nvSpPr>
          <p:cNvPr id="3898"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C0C0C0"/>
                </a:solidFill>
              </a:defRPr>
            </a:lvl1pPr>
          </a:lstStyle>
          <a:p>
            <a:pPr/>
            <a:r>
              <a:t>Exposing</a:t>
            </a:r>
          </a:p>
        </p:txBody>
      </p:sp>
      <p:sp>
        <p:nvSpPr>
          <p:cNvPr id="3899" name="Text Placeholder 14"/>
          <p:cNvSpPr/>
          <p:nvPr>
            <p:ph type="body" sz="quarter" idx="36" hasCustomPrompt="1"/>
          </p:nvPr>
        </p:nvSpPr>
        <p:spPr>
          <a:xfrm>
            <a:off x="6977363" y="10966006"/>
            <a:ext cx="4998499" cy="1015664"/>
          </a:xfrm>
          <a:prstGeom prst="rect">
            <a:avLst/>
          </a:prstGeom>
        </p:spPr>
        <p:txBody>
          <a:bodyPr/>
          <a:lstStyle>
            <a:lvl1pPr algn="r">
              <a:defRPr spc="-200" sz="6000"/>
            </a:lvl1pPr>
          </a:lstStyle>
          <a:p>
            <a:pPr/>
            <a:r>
              <a:t>Refined</a:t>
            </a:r>
          </a:p>
        </p:txBody>
      </p:sp>
      <p:sp>
        <p:nvSpPr>
          <p:cNvPr id="3900"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C0C0C0"/>
                </a:solidFill>
              </a:defRPr>
            </a:lvl1pPr>
          </a:lstStyle>
          <a:p>
            <a:pPr/>
            <a:r>
              <a:t>Cold</a:t>
            </a:r>
          </a:p>
        </p:txBody>
      </p:sp>
      <p:sp>
        <p:nvSpPr>
          <p:cNvPr id="39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 Grey">
    <p:bg>
      <p:bgPr>
        <a:solidFill>
          <a:srgbClr val="CCCDD1"/>
        </a:solidFill>
      </p:bgPr>
    </p:bg>
    <p:spTree>
      <p:nvGrpSpPr>
        <p:cNvPr id="1" name=""/>
        <p:cNvGrpSpPr/>
        <p:nvPr/>
      </p:nvGrpSpPr>
      <p:grpSpPr>
        <a:xfrm>
          <a:off x="0" y="0"/>
          <a:ext cx="0" cy="0"/>
          <a:chOff x="0" y="0"/>
          <a:chExt cx="0" cy="0"/>
        </a:xfrm>
      </p:grpSpPr>
      <p:sp>
        <p:nvSpPr>
          <p:cNvPr id="3908"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13" name="Group"/>
          <p:cNvGrpSpPr/>
          <p:nvPr/>
        </p:nvGrpSpPr>
        <p:grpSpPr>
          <a:xfrm>
            <a:off x="11547426" y="2739532"/>
            <a:ext cx="335043" cy="335041"/>
            <a:chOff x="0" y="0"/>
            <a:chExt cx="335042" cy="335040"/>
          </a:xfrm>
        </p:grpSpPr>
        <p:sp>
          <p:nvSpPr>
            <p:cNvPr id="3909"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12" name="Group"/>
            <p:cNvGrpSpPr/>
            <p:nvPr/>
          </p:nvGrpSpPr>
          <p:grpSpPr>
            <a:xfrm>
              <a:off x="76683" y="101687"/>
              <a:ext cx="181581" cy="131995"/>
              <a:chOff x="0" y="0"/>
              <a:chExt cx="181579" cy="131994"/>
            </a:xfrm>
          </p:grpSpPr>
          <p:sp>
            <p:nvSpPr>
              <p:cNvPr id="3910"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1"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917" name="Group"/>
          <p:cNvGrpSpPr/>
          <p:nvPr/>
        </p:nvGrpSpPr>
        <p:grpSpPr>
          <a:xfrm>
            <a:off x="12509738" y="2739531"/>
            <a:ext cx="335043" cy="335043"/>
            <a:chOff x="0" y="0"/>
            <a:chExt cx="335042" cy="335042"/>
          </a:xfrm>
        </p:grpSpPr>
        <p:sp>
          <p:nvSpPr>
            <p:cNvPr id="391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918"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3919" name="Body Level One…"/>
          <p:cNvSpPr txBox="1"/>
          <p:nvPr>
            <p:ph type="body" sz="quarter" idx="1" hasCustomPrompt="1"/>
          </p:nvPr>
        </p:nvSpPr>
        <p:spPr>
          <a:xfrm>
            <a:off x="6977363" y="3256843"/>
            <a:ext cx="4998499" cy="1015664"/>
          </a:xfrm>
          <a:prstGeom prst="rect">
            <a:avLst/>
          </a:prstGeom>
        </p:spPr>
        <p:txBody>
          <a:bodyPr/>
          <a:lstStyle>
            <a:lvl1pPr algn="r">
              <a:defRPr spc="-120" sz="6000">
                <a:solidFill>
                  <a:srgbClr val="FFFFFF"/>
                </a:solidFill>
              </a:defRPr>
            </a:lvl1pPr>
            <a:lvl2pPr algn="r">
              <a:defRPr spc="-120" sz="6000">
                <a:solidFill>
                  <a:srgbClr val="FFFFFF"/>
                </a:solidFill>
              </a:defRPr>
            </a:lvl2pPr>
            <a:lvl3pPr algn="r">
              <a:defRPr spc="-120" sz="6000">
                <a:solidFill>
                  <a:srgbClr val="FFFFFF"/>
                </a:solidFill>
              </a:defRPr>
            </a:lvl3pPr>
            <a:lvl4pPr algn="r">
              <a:defRPr spc="-120" sz="6000">
                <a:solidFill>
                  <a:srgbClr val="FFFFFF"/>
                </a:solidFill>
              </a:defRPr>
            </a:lvl4pPr>
            <a:lvl5pPr algn="r">
              <a:defRPr spc="-120" sz="6000">
                <a:solidFill>
                  <a:srgbClr val="FFFFFF"/>
                </a:solidFill>
              </a:defRPr>
            </a:lvl5pPr>
          </a:lstStyle>
          <a:p>
            <a:pPr/>
            <a:r>
              <a:t>Curious</a:t>
            </a:r>
          </a:p>
          <a:p>
            <a:pPr lvl="1"/>
            <a:r>
              <a:t/>
            </a:r>
          </a:p>
          <a:p>
            <a:pPr lvl="2"/>
            <a:r>
              <a:t/>
            </a:r>
          </a:p>
          <a:p>
            <a:pPr lvl="3"/>
            <a:r>
              <a:t/>
            </a:r>
          </a:p>
          <a:p>
            <a:pPr lvl="4"/>
            <a:r>
              <a:t/>
            </a:r>
          </a:p>
        </p:txBody>
      </p:sp>
      <p:sp>
        <p:nvSpPr>
          <p:cNvPr id="3920"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F2F2F2"/>
                </a:solidFill>
              </a:defRPr>
            </a:lvl1pPr>
          </a:lstStyle>
          <a:p>
            <a:pPr/>
            <a:r>
              <a:t>Assuming</a:t>
            </a:r>
          </a:p>
        </p:txBody>
      </p:sp>
      <p:sp>
        <p:nvSpPr>
          <p:cNvPr id="3921" name="Text Placeholder 14"/>
          <p:cNvSpPr/>
          <p:nvPr>
            <p:ph type="body" sz="quarter" idx="22" hasCustomPrompt="1"/>
          </p:nvPr>
        </p:nvSpPr>
        <p:spPr>
          <a:xfrm>
            <a:off x="6977363" y="4220488"/>
            <a:ext cx="4998499" cy="1015664"/>
          </a:xfrm>
          <a:prstGeom prst="rect">
            <a:avLst/>
          </a:prstGeom>
        </p:spPr>
        <p:txBody>
          <a:bodyPr/>
          <a:lstStyle>
            <a:lvl1pPr algn="r">
              <a:defRPr spc="-200" sz="6000">
                <a:solidFill>
                  <a:srgbClr val="FFFFFF"/>
                </a:solidFill>
              </a:defRPr>
            </a:lvl1pPr>
          </a:lstStyle>
          <a:p>
            <a:pPr/>
            <a:r>
              <a:t>Generous</a:t>
            </a:r>
          </a:p>
        </p:txBody>
      </p:sp>
      <p:sp>
        <p:nvSpPr>
          <p:cNvPr id="3922"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F2F2F2"/>
                </a:solidFill>
              </a:defRPr>
            </a:lvl1pPr>
          </a:lstStyle>
          <a:p>
            <a:pPr/>
            <a:r>
              <a:t>Self-centred</a:t>
            </a:r>
          </a:p>
        </p:txBody>
      </p:sp>
      <p:sp>
        <p:nvSpPr>
          <p:cNvPr id="3923" name="Text Placeholder 14"/>
          <p:cNvSpPr/>
          <p:nvPr>
            <p:ph type="body" sz="quarter" idx="24" hasCustomPrompt="1"/>
          </p:nvPr>
        </p:nvSpPr>
        <p:spPr>
          <a:xfrm>
            <a:off x="6977363" y="5184133"/>
            <a:ext cx="4998499" cy="1015664"/>
          </a:xfrm>
          <a:prstGeom prst="rect">
            <a:avLst/>
          </a:prstGeom>
        </p:spPr>
        <p:txBody>
          <a:bodyPr/>
          <a:lstStyle>
            <a:lvl1pPr algn="r">
              <a:defRPr spc="-200" sz="6000">
                <a:solidFill>
                  <a:srgbClr val="FFFFFF"/>
                </a:solidFill>
              </a:defRPr>
            </a:lvl1pPr>
          </a:lstStyle>
          <a:p>
            <a:pPr/>
            <a:r>
              <a:t>Clear</a:t>
            </a:r>
          </a:p>
        </p:txBody>
      </p:sp>
      <p:sp>
        <p:nvSpPr>
          <p:cNvPr id="3924"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F2F2F2"/>
                </a:solidFill>
              </a:defRPr>
            </a:lvl1pPr>
          </a:lstStyle>
          <a:p>
            <a:pPr/>
            <a:r>
              <a:t>Complicated</a:t>
            </a:r>
          </a:p>
        </p:txBody>
      </p:sp>
      <p:sp>
        <p:nvSpPr>
          <p:cNvPr id="3925" name="Text Placeholder 14"/>
          <p:cNvSpPr/>
          <p:nvPr>
            <p:ph type="body" sz="quarter" idx="26" hasCustomPrompt="1"/>
          </p:nvPr>
        </p:nvSpPr>
        <p:spPr>
          <a:xfrm>
            <a:off x="6977363" y="6147779"/>
            <a:ext cx="4998499" cy="1015664"/>
          </a:xfrm>
          <a:prstGeom prst="rect">
            <a:avLst/>
          </a:prstGeom>
        </p:spPr>
        <p:txBody>
          <a:bodyPr/>
          <a:lstStyle>
            <a:lvl1pPr algn="r">
              <a:defRPr spc="-200" sz="6000">
                <a:solidFill>
                  <a:srgbClr val="FFFFFF"/>
                </a:solidFill>
              </a:defRPr>
            </a:lvl1pPr>
          </a:lstStyle>
          <a:p>
            <a:pPr/>
            <a:r>
              <a:t>Confident</a:t>
            </a:r>
          </a:p>
        </p:txBody>
      </p:sp>
      <p:sp>
        <p:nvSpPr>
          <p:cNvPr id="3926"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F2F2F2"/>
                </a:solidFill>
              </a:defRPr>
            </a:lvl1pPr>
          </a:lstStyle>
          <a:p>
            <a:pPr/>
            <a:r>
              <a:t>Arrogant</a:t>
            </a:r>
          </a:p>
        </p:txBody>
      </p:sp>
      <p:sp>
        <p:nvSpPr>
          <p:cNvPr id="3927" name="Text Placeholder 14"/>
          <p:cNvSpPr/>
          <p:nvPr>
            <p:ph type="body" sz="quarter" idx="28" hasCustomPrompt="1"/>
          </p:nvPr>
        </p:nvSpPr>
        <p:spPr>
          <a:xfrm>
            <a:off x="6977363" y="7111424"/>
            <a:ext cx="4998499" cy="1015664"/>
          </a:xfrm>
          <a:prstGeom prst="rect">
            <a:avLst/>
          </a:prstGeom>
        </p:spPr>
        <p:txBody>
          <a:bodyPr/>
          <a:lstStyle>
            <a:lvl1pPr algn="r">
              <a:defRPr spc="-200" sz="6000">
                <a:solidFill>
                  <a:srgbClr val="FFFFFF"/>
                </a:solidFill>
              </a:defRPr>
            </a:lvl1pPr>
          </a:lstStyle>
          <a:p>
            <a:pPr/>
            <a:r>
              <a:t>Optimistic</a:t>
            </a:r>
          </a:p>
        </p:txBody>
      </p:sp>
      <p:sp>
        <p:nvSpPr>
          <p:cNvPr id="3928"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F2F2F2"/>
                </a:solidFill>
              </a:defRPr>
            </a:lvl1pPr>
          </a:lstStyle>
          <a:p>
            <a:pPr/>
            <a:r>
              <a:t>Naïve</a:t>
            </a:r>
          </a:p>
        </p:txBody>
      </p:sp>
      <p:sp>
        <p:nvSpPr>
          <p:cNvPr id="3929" name="Text Placeholder 14"/>
          <p:cNvSpPr/>
          <p:nvPr>
            <p:ph type="body" sz="quarter" idx="30" hasCustomPrompt="1"/>
          </p:nvPr>
        </p:nvSpPr>
        <p:spPr>
          <a:xfrm>
            <a:off x="6977363" y="8075069"/>
            <a:ext cx="4998499" cy="1015664"/>
          </a:xfrm>
          <a:prstGeom prst="rect">
            <a:avLst/>
          </a:prstGeom>
        </p:spPr>
        <p:txBody>
          <a:bodyPr/>
          <a:lstStyle>
            <a:lvl1pPr algn="r">
              <a:defRPr spc="-200" sz="6000">
                <a:solidFill>
                  <a:srgbClr val="FFFFFF"/>
                </a:solidFill>
              </a:defRPr>
            </a:lvl1pPr>
          </a:lstStyle>
          <a:p>
            <a:pPr/>
            <a:r>
              <a:t>Honest</a:t>
            </a:r>
          </a:p>
        </p:txBody>
      </p:sp>
      <p:sp>
        <p:nvSpPr>
          <p:cNvPr id="3930"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F2F2F2"/>
                </a:solidFill>
              </a:defRPr>
            </a:lvl1pPr>
          </a:lstStyle>
          <a:p>
            <a:pPr/>
            <a:r>
              <a:t>Blunt</a:t>
            </a:r>
          </a:p>
        </p:txBody>
      </p:sp>
      <p:sp>
        <p:nvSpPr>
          <p:cNvPr id="3931" name="Text Placeholder 14"/>
          <p:cNvSpPr/>
          <p:nvPr>
            <p:ph type="body" sz="quarter" idx="32" hasCustomPrompt="1"/>
          </p:nvPr>
        </p:nvSpPr>
        <p:spPr>
          <a:xfrm>
            <a:off x="6977363" y="9038714"/>
            <a:ext cx="4998499" cy="1015664"/>
          </a:xfrm>
          <a:prstGeom prst="rect">
            <a:avLst/>
          </a:prstGeom>
        </p:spPr>
        <p:txBody>
          <a:bodyPr/>
          <a:lstStyle>
            <a:lvl1pPr algn="r">
              <a:defRPr spc="-200" sz="6000">
                <a:solidFill>
                  <a:srgbClr val="FFFFFF"/>
                </a:solidFill>
              </a:defRPr>
            </a:lvl1pPr>
          </a:lstStyle>
          <a:p>
            <a:pPr/>
            <a:r>
              <a:t>Playful</a:t>
            </a:r>
          </a:p>
        </p:txBody>
      </p:sp>
      <p:sp>
        <p:nvSpPr>
          <p:cNvPr id="3932"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F2F2F2"/>
                </a:solidFill>
              </a:defRPr>
            </a:lvl1pPr>
          </a:lstStyle>
          <a:p>
            <a:pPr/>
            <a:r>
              <a:t>Silly</a:t>
            </a:r>
          </a:p>
        </p:txBody>
      </p:sp>
      <p:sp>
        <p:nvSpPr>
          <p:cNvPr id="3933" name="Text Placeholder 14"/>
          <p:cNvSpPr/>
          <p:nvPr>
            <p:ph type="body" sz="quarter" idx="34" hasCustomPrompt="1"/>
          </p:nvPr>
        </p:nvSpPr>
        <p:spPr>
          <a:xfrm>
            <a:off x="6977363" y="10002359"/>
            <a:ext cx="4998499" cy="1015664"/>
          </a:xfrm>
          <a:prstGeom prst="rect">
            <a:avLst/>
          </a:prstGeom>
        </p:spPr>
        <p:txBody>
          <a:bodyPr/>
          <a:lstStyle>
            <a:lvl1pPr algn="r">
              <a:defRPr spc="-200" sz="6000">
                <a:solidFill>
                  <a:srgbClr val="FFFFFF"/>
                </a:solidFill>
              </a:defRPr>
            </a:lvl1pPr>
          </a:lstStyle>
          <a:p>
            <a:pPr/>
            <a:r>
              <a:t>Revealing</a:t>
            </a:r>
          </a:p>
        </p:txBody>
      </p:sp>
      <p:sp>
        <p:nvSpPr>
          <p:cNvPr id="3934"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F2F2F2"/>
                </a:solidFill>
              </a:defRPr>
            </a:lvl1pPr>
          </a:lstStyle>
          <a:p>
            <a:pPr/>
            <a:r>
              <a:t>Exposing</a:t>
            </a:r>
          </a:p>
        </p:txBody>
      </p:sp>
      <p:sp>
        <p:nvSpPr>
          <p:cNvPr id="3935" name="Text Placeholder 14"/>
          <p:cNvSpPr/>
          <p:nvPr>
            <p:ph type="body" sz="quarter" idx="36" hasCustomPrompt="1"/>
          </p:nvPr>
        </p:nvSpPr>
        <p:spPr>
          <a:xfrm>
            <a:off x="6977363" y="10966006"/>
            <a:ext cx="4998499" cy="1015664"/>
          </a:xfrm>
          <a:prstGeom prst="rect">
            <a:avLst/>
          </a:prstGeom>
        </p:spPr>
        <p:txBody>
          <a:bodyPr/>
          <a:lstStyle>
            <a:lvl1pPr algn="r">
              <a:defRPr spc="-200" sz="6000">
                <a:solidFill>
                  <a:srgbClr val="FFFFFF"/>
                </a:solidFill>
              </a:defRPr>
            </a:lvl1pPr>
          </a:lstStyle>
          <a:p>
            <a:pPr/>
            <a:r>
              <a:t>Refined</a:t>
            </a:r>
          </a:p>
        </p:txBody>
      </p:sp>
      <p:sp>
        <p:nvSpPr>
          <p:cNvPr id="3936"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F2F2F2"/>
                </a:solidFill>
              </a:defRPr>
            </a:lvl1pPr>
          </a:lstStyle>
          <a:p>
            <a:pPr/>
            <a:r>
              <a:t>Cold</a:t>
            </a:r>
          </a:p>
        </p:txBody>
      </p:sp>
      <p:sp>
        <p:nvSpPr>
          <p:cNvPr id="39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 Black">
    <p:bg>
      <p:bgPr>
        <a:solidFill>
          <a:srgbClr val="000000"/>
        </a:solidFill>
      </p:bgPr>
    </p:bg>
    <p:spTree>
      <p:nvGrpSpPr>
        <p:cNvPr id="1" name=""/>
        <p:cNvGrpSpPr/>
        <p:nvPr/>
      </p:nvGrpSpPr>
      <p:grpSpPr>
        <a:xfrm>
          <a:off x="0" y="0"/>
          <a:ext cx="0" cy="0"/>
          <a:chOff x="0" y="0"/>
          <a:chExt cx="0" cy="0"/>
        </a:xfrm>
      </p:grpSpPr>
      <p:sp>
        <p:nvSpPr>
          <p:cNvPr id="3944" name="Rounded Rectangle"/>
          <p:cNvSpPr/>
          <p:nvPr/>
        </p:nvSpPr>
        <p:spPr>
          <a:xfrm rot="10800000">
            <a:off x="547394" y="2030508"/>
            <a:ext cx="23289212"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49" name="Group"/>
          <p:cNvGrpSpPr/>
          <p:nvPr/>
        </p:nvGrpSpPr>
        <p:grpSpPr>
          <a:xfrm>
            <a:off x="11547426" y="2739532"/>
            <a:ext cx="335043" cy="335041"/>
            <a:chOff x="0" y="0"/>
            <a:chExt cx="335042" cy="335040"/>
          </a:xfrm>
        </p:grpSpPr>
        <p:sp>
          <p:nvSpPr>
            <p:cNvPr id="3945"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48" name="Group"/>
            <p:cNvGrpSpPr/>
            <p:nvPr/>
          </p:nvGrpSpPr>
          <p:grpSpPr>
            <a:xfrm>
              <a:off x="76683" y="101687"/>
              <a:ext cx="181581" cy="131995"/>
              <a:chOff x="0" y="0"/>
              <a:chExt cx="181579" cy="131994"/>
            </a:xfrm>
          </p:grpSpPr>
          <p:sp>
            <p:nvSpPr>
              <p:cNvPr id="3946"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47"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953" name="Group"/>
          <p:cNvGrpSpPr/>
          <p:nvPr/>
        </p:nvGrpSpPr>
        <p:grpSpPr>
          <a:xfrm>
            <a:off x="12509738" y="2739531"/>
            <a:ext cx="335043" cy="335043"/>
            <a:chOff x="0" y="0"/>
            <a:chExt cx="335042" cy="335042"/>
          </a:xfrm>
        </p:grpSpPr>
        <p:sp>
          <p:nvSpPr>
            <p:cNvPr id="395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5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5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954"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3955" name="Body Level One…"/>
          <p:cNvSpPr txBox="1"/>
          <p:nvPr>
            <p:ph type="body" sz="quarter" idx="1" hasCustomPrompt="1"/>
          </p:nvPr>
        </p:nvSpPr>
        <p:spPr>
          <a:xfrm>
            <a:off x="6977363" y="3256843"/>
            <a:ext cx="4998499" cy="1015664"/>
          </a:xfrm>
          <a:prstGeom prst="rect">
            <a:avLst/>
          </a:prstGeom>
        </p:spPr>
        <p:txBody>
          <a:bodyPr/>
          <a:lstStyle>
            <a:lvl1pPr algn="r">
              <a:defRPr spc="-120" sz="6000">
                <a:solidFill>
                  <a:srgbClr val="FFFFFF"/>
                </a:solidFill>
              </a:defRPr>
            </a:lvl1pPr>
            <a:lvl2pPr algn="r">
              <a:defRPr spc="-120" sz="6000">
                <a:solidFill>
                  <a:srgbClr val="FFFFFF"/>
                </a:solidFill>
              </a:defRPr>
            </a:lvl2pPr>
            <a:lvl3pPr algn="r">
              <a:defRPr spc="-120" sz="6000">
                <a:solidFill>
                  <a:srgbClr val="FFFFFF"/>
                </a:solidFill>
              </a:defRPr>
            </a:lvl3pPr>
            <a:lvl4pPr algn="r">
              <a:defRPr spc="-120" sz="6000">
                <a:solidFill>
                  <a:srgbClr val="FFFFFF"/>
                </a:solidFill>
              </a:defRPr>
            </a:lvl4pPr>
            <a:lvl5pPr algn="r">
              <a:defRPr spc="-120" sz="6000">
                <a:solidFill>
                  <a:srgbClr val="FFFFFF"/>
                </a:solidFill>
              </a:defRPr>
            </a:lvl5pPr>
          </a:lstStyle>
          <a:p>
            <a:pPr/>
            <a:r>
              <a:t>Curious</a:t>
            </a:r>
          </a:p>
          <a:p>
            <a:pPr lvl="1"/>
            <a:r>
              <a:t/>
            </a:r>
          </a:p>
          <a:p>
            <a:pPr lvl="2"/>
            <a:r>
              <a:t/>
            </a:r>
          </a:p>
          <a:p>
            <a:pPr lvl="3"/>
            <a:r>
              <a:t/>
            </a:r>
          </a:p>
          <a:p>
            <a:pPr lvl="4"/>
            <a:r>
              <a:t/>
            </a:r>
          </a:p>
        </p:txBody>
      </p:sp>
      <p:sp>
        <p:nvSpPr>
          <p:cNvPr id="3956"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808080"/>
                </a:solidFill>
              </a:defRPr>
            </a:lvl1pPr>
          </a:lstStyle>
          <a:p>
            <a:pPr/>
            <a:r>
              <a:t>Assuming</a:t>
            </a:r>
          </a:p>
        </p:txBody>
      </p:sp>
      <p:sp>
        <p:nvSpPr>
          <p:cNvPr id="3957" name="Text Placeholder 14"/>
          <p:cNvSpPr/>
          <p:nvPr>
            <p:ph type="body" sz="quarter" idx="22" hasCustomPrompt="1"/>
          </p:nvPr>
        </p:nvSpPr>
        <p:spPr>
          <a:xfrm>
            <a:off x="6977363" y="4220488"/>
            <a:ext cx="4998499" cy="1015664"/>
          </a:xfrm>
          <a:prstGeom prst="rect">
            <a:avLst/>
          </a:prstGeom>
        </p:spPr>
        <p:txBody>
          <a:bodyPr/>
          <a:lstStyle>
            <a:lvl1pPr algn="r">
              <a:defRPr spc="-200" sz="6000">
                <a:solidFill>
                  <a:srgbClr val="FFFFFF"/>
                </a:solidFill>
              </a:defRPr>
            </a:lvl1pPr>
          </a:lstStyle>
          <a:p>
            <a:pPr/>
            <a:r>
              <a:t>Generous</a:t>
            </a:r>
          </a:p>
        </p:txBody>
      </p:sp>
      <p:sp>
        <p:nvSpPr>
          <p:cNvPr id="3958"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808080"/>
                </a:solidFill>
              </a:defRPr>
            </a:lvl1pPr>
          </a:lstStyle>
          <a:p>
            <a:pPr/>
            <a:r>
              <a:t>Self-centred</a:t>
            </a:r>
          </a:p>
        </p:txBody>
      </p:sp>
      <p:sp>
        <p:nvSpPr>
          <p:cNvPr id="3959" name="Text Placeholder 14"/>
          <p:cNvSpPr/>
          <p:nvPr>
            <p:ph type="body" sz="quarter" idx="24" hasCustomPrompt="1"/>
          </p:nvPr>
        </p:nvSpPr>
        <p:spPr>
          <a:xfrm>
            <a:off x="6977363" y="5184133"/>
            <a:ext cx="4998499" cy="1015664"/>
          </a:xfrm>
          <a:prstGeom prst="rect">
            <a:avLst/>
          </a:prstGeom>
        </p:spPr>
        <p:txBody>
          <a:bodyPr/>
          <a:lstStyle>
            <a:lvl1pPr algn="r">
              <a:defRPr spc="-200" sz="6000">
                <a:solidFill>
                  <a:srgbClr val="FFFFFF"/>
                </a:solidFill>
              </a:defRPr>
            </a:lvl1pPr>
          </a:lstStyle>
          <a:p>
            <a:pPr/>
            <a:r>
              <a:t>Clear</a:t>
            </a:r>
          </a:p>
        </p:txBody>
      </p:sp>
      <p:sp>
        <p:nvSpPr>
          <p:cNvPr id="3960"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808080"/>
                </a:solidFill>
              </a:defRPr>
            </a:lvl1pPr>
          </a:lstStyle>
          <a:p>
            <a:pPr/>
            <a:r>
              <a:t>Complicated</a:t>
            </a:r>
          </a:p>
        </p:txBody>
      </p:sp>
      <p:sp>
        <p:nvSpPr>
          <p:cNvPr id="3961" name="Text Placeholder 14"/>
          <p:cNvSpPr/>
          <p:nvPr>
            <p:ph type="body" sz="quarter" idx="26" hasCustomPrompt="1"/>
          </p:nvPr>
        </p:nvSpPr>
        <p:spPr>
          <a:xfrm>
            <a:off x="6977363" y="6147779"/>
            <a:ext cx="4998499" cy="1015664"/>
          </a:xfrm>
          <a:prstGeom prst="rect">
            <a:avLst/>
          </a:prstGeom>
        </p:spPr>
        <p:txBody>
          <a:bodyPr/>
          <a:lstStyle>
            <a:lvl1pPr algn="r">
              <a:defRPr spc="-200" sz="6000">
                <a:solidFill>
                  <a:srgbClr val="FFFFFF"/>
                </a:solidFill>
              </a:defRPr>
            </a:lvl1pPr>
          </a:lstStyle>
          <a:p>
            <a:pPr/>
            <a:r>
              <a:t>Confident</a:t>
            </a:r>
          </a:p>
        </p:txBody>
      </p:sp>
      <p:sp>
        <p:nvSpPr>
          <p:cNvPr id="3962"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808080"/>
                </a:solidFill>
              </a:defRPr>
            </a:lvl1pPr>
          </a:lstStyle>
          <a:p>
            <a:pPr/>
            <a:r>
              <a:t>Arrogant</a:t>
            </a:r>
          </a:p>
        </p:txBody>
      </p:sp>
      <p:sp>
        <p:nvSpPr>
          <p:cNvPr id="3963" name="Text Placeholder 14"/>
          <p:cNvSpPr/>
          <p:nvPr>
            <p:ph type="body" sz="quarter" idx="28" hasCustomPrompt="1"/>
          </p:nvPr>
        </p:nvSpPr>
        <p:spPr>
          <a:xfrm>
            <a:off x="6977363" y="7111424"/>
            <a:ext cx="4998499" cy="1015664"/>
          </a:xfrm>
          <a:prstGeom prst="rect">
            <a:avLst/>
          </a:prstGeom>
        </p:spPr>
        <p:txBody>
          <a:bodyPr/>
          <a:lstStyle>
            <a:lvl1pPr algn="r">
              <a:defRPr spc="-200" sz="6000">
                <a:solidFill>
                  <a:srgbClr val="FFFFFF"/>
                </a:solidFill>
              </a:defRPr>
            </a:lvl1pPr>
          </a:lstStyle>
          <a:p>
            <a:pPr/>
            <a:r>
              <a:t>Optimistic</a:t>
            </a:r>
          </a:p>
        </p:txBody>
      </p:sp>
      <p:sp>
        <p:nvSpPr>
          <p:cNvPr id="3964"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808080"/>
                </a:solidFill>
              </a:defRPr>
            </a:lvl1pPr>
          </a:lstStyle>
          <a:p>
            <a:pPr/>
            <a:r>
              <a:t>Naïve</a:t>
            </a:r>
          </a:p>
        </p:txBody>
      </p:sp>
      <p:sp>
        <p:nvSpPr>
          <p:cNvPr id="3965" name="Text Placeholder 14"/>
          <p:cNvSpPr/>
          <p:nvPr>
            <p:ph type="body" sz="quarter" idx="30" hasCustomPrompt="1"/>
          </p:nvPr>
        </p:nvSpPr>
        <p:spPr>
          <a:xfrm>
            <a:off x="6977363" y="8075069"/>
            <a:ext cx="4998499" cy="1015664"/>
          </a:xfrm>
          <a:prstGeom prst="rect">
            <a:avLst/>
          </a:prstGeom>
        </p:spPr>
        <p:txBody>
          <a:bodyPr/>
          <a:lstStyle>
            <a:lvl1pPr algn="r">
              <a:defRPr spc="-200" sz="6000">
                <a:solidFill>
                  <a:srgbClr val="FFFFFF"/>
                </a:solidFill>
              </a:defRPr>
            </a:lvl1pPr>
          </a:lstStyle>
          <a:p>
            <a:pPr/>
            <a:r>
              <a:t>Honest</a:t>
            </a:r>
          </a:p>
        </p:txBody>
      </p:sp>
      <p:sp>
        <p:nvSpPr>
          <p:cNvPr id="3966"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808080"/>
                </a:solidFill>
              </a:defRPr>
            </a:lvl1pPr>
          </a:lstStyle>
          <a:p>
            <a:pPr/>
            <a:r>
              <a:t>Blunt</a:t>
            </a:r>
          </a:p>
        </p:txBody>
      </p:sp>
      <p:sp>
        <p:nvSpPr>
          <p:cNvPr id="3967" name="Text Placeholder 14"/>
          <p:cNvSpPr/>
          <p:nvPr>
            <p:ph type="body" sz="quarter" idx="32" hasCustomPrompt="1"/>
          </p:nvPr>
        </p:nvSpPr>
        <p:spPr>
          <a:xfrm>
            <a:off x="6977363" y="9038714"/>
            <a:ext cx="4998499" cy="1015664"/>
          </a:xfrm>
          <a:prstGeom prst="rect">
            <a:avLst/>
          </a:prstGeom>
        </p:spPr>
        <p:txBody>
          <a:bodyPr/>
          <a:lstStyle>
            <a:lvl1pPr algn="r">
              <a:defRPr spc="-200" sz="6000">
                <a:solidFill>
                  <a:srgbClr val="FFFFFF"/>
                </a:solidFill>
              </a:defRPr>
            </a:lvl1pPr>
          </a:lstStyle>
          <a:p>
            <a:pPr/>
            <a:r>
              <a:t>Playful</a:t>
            </a:r>
          </a:p>
        </p:txBody>
      </p:sp>
      <p:sp>
        <p:nvSpPr>
          <p:cNvPr id="3968"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808080"/>
                </a:solidFill>
              </a:defRPr>
            </a:lvl1pPr>
          </a:lstStyle>
          <a:p>
            <a:pPr/>
            <a:r>
              <a:t>Silly</a:t>
            </a:r>
          </a:p>
        </p:txBody>
      </p:sp>
      <p:sp>
        <p:nvSpPr>
          <p:cNvPr id="3969" name="Text Placeholder 14"/>
          <p:cNvSpPr/>
          <p:nvPr>
            <p:ph type="body" sz="quarter" idx="34" hasCustomPrompt="1"/>
          </p:nvPr>
        </p:nvSpPr>
        <p:spPr>
          <a:xfrm>
            <a:off x="6977363" y="10002359"/>
            <a:ext cx="4998499" cy="1015664"/>
          </a:xfrm>
          <a:prstGeom prst="rect">
            <a:avLst/>
          </a:prstGeom>
        </p:spPr>
        <p:txBody>
          <a:bodyPr/>
          <a:lstStyle>
            <a:lvl1pPr algn="r">
              <a:defRPr spc="-200" sz="6000">
                <a:solidFill>
                  <a:srgbClr val="FFFFFF"/>
                </a:solidFill>
              </a:defRPr>
            </a:lvl1pPr>
          </a:lstStyle>
          <a:p>
            <a:pPr/>
            <a:r>
              <a:t>Revealing</a:t>
            </a:r>
          </a:p>
        </p:txBody>
      </p:sp>
      <p:sp>
        <p:nvSpPr>
          <p:cNvPr id="3970"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808080"/>
                </a:solidFill>
              </a:defRPr>
            </a:lvl1pPr>
          </a:lstStyle>
          <a:p>
            <a:pPr/>
            <a:r>
              <a:t>Exposing</a:t>
            </a:r>
          </a:p>
        </p:txBody>
      </p:sp>
      <p:sp>
        <p:nvSpPr>
          <p:cNvPr id="3971" name="Text Placeholder 14"/>
          <p:cNvSpPr/>
          <p:nvPr>
            <p:ph type="body" sz="quarter" idx="36" hasCustomPrompt="1"/>
          </p:nvPr>
        </p:nvSpPr>
        <p:spPr>
          <a:xfrm>
            <a:off x="6977363" y="10966006"/>
            <a:ext cx="4998499" cy="1015664"/>
          </a:xfrm>
          <a:prstGeom prst="rect">
            <a:avLst/>
          </a:prstGeom>
        </p:spPr>
        <p:txBody>
          <a:bodyPr/>
          <a:lstStyle>
            <a:lvl1pPr algn="r">
              <a:defRPr spc="-200" sz="6000">
                <a:solidFill>
                  <a:srgbClr val="FFFFFF"/>
                </a:solidFill>
              </a:defRPr>
            </a:lvl1pPr>
          </a:lstStyle>
          <a:p>
            <a:pPr/>
            <a:r>
              <a:t>Refined</a:t>
            </a:r>
          </a:p>
        </p:txBody>
      </p:sp>
      <p:sp>
        <p:nvSpPr>
          <p:cNvPr id="3972"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808080"/>
                </a:solidFill>
              </a:defRPr>
            </a:lvl1pPr>
          </a:lstStyle>
          <a:p>
            <a:pPr/>
            <a:r>
              <a:t>Cold</a:t>
            </a:r>
          </a:p>
        </p:txBody>
      </p:sp>
      <p:sp>
        <p:nvSpPr>
          <p:cNvPr id="397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p:spTree>
      <p:nvGrpSpPr>
        <p:cNvPr id="1" name=""/>
        <p:cNvGrpSpPr/>
        <p:nvPr/>
      </p:nvGrpSpPr>
      <p:grpSpPr>
        <a:xfrm>
          <a:off x="0" y="0"/>
          <a:ext cx="0" cy="0"/>
          <a:chOff x="0" y="0"/>
          <a:chExt cx="0" cy="0"/>
        </a:xfrm>
      </p:grpSpPr>
      <p:sp>
        <p:nvSpPr>
          <p:cNvPr id="3980" name="Rounded Rectangle"/>
          <p:cNvSpPr/>
          <p:nvPr/>
        </p:nvSpPr>
        <p:spPr>
          <a:xfrm rot="10800000">
            <a:off x="547394" y="2020983"/>
            <a:ext cx="23289211"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84" name="Group"/>
          <p:cNvGrpSpPr/>
          <p:nvPr/>
        </p:nvGrpSpPr>
        <p:grpSpPr>
          <a:xfrm>
            <a:off x="2262851" y="8192682"/>
            <a:ext cx="335043" cy="335043"/>
            <a:chOff x="0" y="0"/>
            <a:chExt cx="335042" cy="335042"/>
          </a:xfrm>
        </p:grpSpPr>
        <p:sp>
          <p:nvSpPr>
            <p:cNvPr id="398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989" name="Group"/>
          <p:cNvGrpSpPr/>
          <p:nvPr/>
        </p:nvGrpSpPr>
        <p:grpSpPr>
          <a:xfrm>
            <a:off x="2262851" y="3504548"/>
            <a:ext cx="335043" cy="335043"/>
            <a:chOff x="0" y="0"/>
            <a:chExt cx="335042" cy="335042"/>
          </a:xfrm>
        </p:grpSpPr>
        <p:sp>
          <p:nvSpPr>
            <p:cNvPr id="3985"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88" name="Group"/>
            <p:cNvGrpSpPr/>
            <p:nvPr/>
          </p:nvGrpSpPr>
          <p:grpSpPr>
            <a:xfrm>
              <a:off x="76683" y="101687"/>
              <a:ext cx="181581" cy="131996"/>
              <a:chOff x="0" y="0"/>
              <a:chExt cx="181579" cy="131995"/>
            </a:xfrm>
          </p:grpSpPr>
          <p:sp>
            <p:nvSpPr>
              <p:cNvPr id="3986"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7"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3990"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a:t>
            </a:r>
          </a:p>
          <a:p>
            <a:pPr lvl="1"/>
            <a:r>
              <a:t/>
            </a:r>
          </a:p>
          <a:p>
            <a:pPr lvl="2"/>
            <a:r>
              <a:t/>
            </a:r>
          </a:p>
          <a:p>
            <a:pPr lvl="3"/>
            <a:r>
              <a:t/>
            </a:r>
          </a:p>
          <a:p>
            <a:pPr lvl="4"/>
            <a:r>
              <a:t/>
            </a:r>
          </a:p>
        </p:txBody>
      </p:sp>
      <p:sp>
        <p:nvSpPr>
          <p:cNvPr id="3991"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C0C0C0"/>
                </a:solidFill>
              </a:defRPr>
            </a:lvl1pPr>
          </a:lstStyle>
          <a:p>
            <a:pPr/>
            <a:r>
              <a:t>Don’t</a:t>
            </a:r>
          </a:p>
        </p:txBody>
      </p:sp>
      <p:sp>
        <p:nvSpPr>
          <p:cNvPr id="3992"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voiceDo’s and don’ts</a:t>
            </a:r>
          </a:p>
        </p:txBody>
      </p:sp>
      <p:sp>
        <p:nvSpPr>
          <p:cNvPr id="3993" name="Text Placeholder 14"/>
          <p:cNvSpPr/>
          <p:nvPr>
            <p:ph type="body" sz="quarter" idx="22" hasCustomPrompt="1"/>
          </p:nvPr>
        </p:nvSpPr>
        <p:spPr>
          <a:xfrm>
            <a:off x="2173966" y="3976065"/>
            <a:ext cx="19056018" cy="3060582"/>
          </a:xfrm>
          <a:prstGeom prst="rect">
            <a:avLst/>
          </a:prstGeom>
        </p:spPr>
        <p:txBody>
          <a:bodyPr/>
          <a:lstStyle>
            <a:lvl1pPr defTabSz="817244">
              <a:lnSpc>
                <a:spcPct val="110000"/>
              </a:lnSpc>
              <a:defRPr spc="-198" sz="5940">
                <a:solidFill>
                  <a:srgbClr val="C0C0C0"/>
                </a:solidFill>
              </a:defRPr>
            </a:lvl1pPr>
          </a:lstStyle>
          <a:p>
            <a:pPr/>
            <a:r>
              <a:t>Use bold, intentional language that sparks curiosity Use specific words that bring ideas to life Use a tone that feels human, warm, and real</a:t>
            </a:r>
          </a:p>
        </p:txBody>
      </p:sp>
      <p:sp>
        <p:nvSpPr>
          <p:cNvPr id="3994" name="Text Placeholder 14"/>
          <p:cNvSpPr/>
          <p:nvPr>
            <p:ph type="body" sz="quarter" idx="23" hasCustomPrompt="1"/>
          </p:nvPr>
        </p:nvSpPr>
        <p:spPr>
          <a:xfrm>
            <a:off x="2173966" y="8670820"/>
            <a:ext cx="19056018" cy="3060582"/>
          </a:xfrm>
          <a:prstGeom prst="rect">
            <a:avLst/>
          </a:prstGeom>
        </p:spPr>
        <p:txBody>
          <a:bodyPr/>
          <a:lstStyle>
            <a:lvl1pPr defTabSz="817244">
              <a:lnSpc>
                <a:spcPct val="110000"/>
              </a:lnSpc>
              <a:defRPr spc="-198" sz="5940">
                <a:solidFill>
                  <a:srgbClr val="C0C0C0"/>
                </a:solidFill>
              </a:defRPr>
            </a:lvl1pPr>
          </a:lstStyle>
          <a:p>
            <a:pPr/>
            <a:r>
              <a:t>Use generic phrases that say nothing new Use overly polished or robotic language Use jargon that clouds the message</a:t>
            </a:r>
          </a:p>
        </p:txBody>
      </p:sp>
      <p:sp>
        <p:nvSpPr>
          <p:cNvPr id="399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 Grey">
    <p:bg>
      <p:bgPr>
        <a:solidFill>
          <a:srgbClr val="CCCDD1"/>
        </a:solidFill>
      </p:bgPr>
    </p:bg>
    <p:spTree>
      <p:nvGrpSpPr>
        <p:cNvPr id="1" name=""/>
        <p:cNvGrpSpPr/>
        <p:nvPr/>
      </p:nvGrpSpPr>
      <p:grpSpPr>
        <a:xfrm>
          <a:off x="0" y="0"/>
          <a:ext cx="0" cy="0"/>
          <a:chOff x="0" y="0"/>
          <a:chExt cx="0" cy="0"/>
        </a:xfrm>
      </p:grpSpPr>
      <p:sp>
        <p:nvSpPr>
          <p:cNvPr id="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 name="Body Level One…"/>
          <p:cNvSpPr txBox="1"/>
          <p:nvPr>
            <p:ph type="body" sz="quarter" idx="1" hasCustomPrompt="1"/>
          </p:nvPr>
        </p:nvSpPr>
        <p:spPr>
          <a:xfrm>
            <a:off x="537005" y="12477071"/>
            <a:ext cx="4956049" cy="707887"/>
          </a:xfrm>
          <a:prstGeom prst="rect">
            <a:avLst/>
          </a:prstGeom>
        </p:spPr>
        <p:txBody>
          <a:bodyPr anchor="b"/>
          <a:lstStyle>
            <a:lvl1pPr>
              <a:defRPr sz="2000">
                <a:solidFill>
                  <a:srgbClr val="FFFFFF"/>
                </a:solidFill>
              </a:defRPr>
            </a:lvl1pPr>
            <a:lvl2pPr>
              <a:defRPr sz="2000">
                <a:solidFill>
                  <a:srgbClr val="FFFFFF"/>
                </a:solidFill>
              </a:defRPr>
            </a:lvl2pPr>
            <a:lvl3pPr>
              <a:defRPr sz="2000">
                <a:solidFill>
                  <a:srgbClr val="FFFFFF"/>
                </a:solidFill>
              </a:defRPr>
            </a:lvl3pPr>
            <a:lvl4pPr>
              <a:defRPr sz="2000">
                <a:solidFill>
                  <a:srgbClr val="FFFFFF"/>
                </a:solidFill>
              </a:defRPr>
            </a:lvl4pPr>
            <a:lvl5pPr>
              <a:defRPr sz="2000">
                <a:solidFill>
                  <a:srgbClr val="FFFFFF"/>
                </a:solidFill>
              </a:defRPr>
            </a:lvl5pPr>
          </a:lstStyle>
          <a:p>
            <a:pPr/>
            <a:r>
              <a:t>© Company</a:t>
            </a:r>
          </a:p>
          <a:p>
            <a:pPr lvl="1"/>
            <a:r>
              <a:t/>
            </a:r>
          </a:p>
          <a:p>
            <a:pPr lvl="2"/>
            <a:r>
              <a:t/>
            </a:r>
          </a:p>
          <a:p>
            <a:pPr lvl="3"/>
            <a:r>
              <a:t/>
            </a:r>
          </a:p>
          <a:p>
            <a:pPr lvl="4"/>
            <a:r>
              <a:t/>
            </a:r>
          </a:p>
        </p:txBody>
      </p:sp>
      <p:sp>
        <p:nvSpPr>
          <p:cNvPr id="22" name="TMSBrand Guidelines"/>
          <p:cNvSpPr txBox="1"/>
          <p:nvPr>
            <p:ph type="title" hasCustomPrompt="1"/>
          </p:nvPr>
        </p:nvSpPr>
        <p:spPr>
          <a:xfrm>
            <a:off x="537005" y="584953"/>
            <a:ext cx="16041464" cy="3785652"/>
          </a:xfrm>
          <a:prstGeom prst="rect">
            <a:avLst/>
          </a:prstGeom>
        </p:spPr>
        <p:txBody>
          <a:bodyPr anchor="t"/>
          <a:lstStyle>
            <a:lvl1pPr>
              <a:defRPr spc="-450" sz="15000">
                <a:solidFill>
                  <a:srgbClr val="FFFFFF"/>
                </a:solidFill>
              </a:defRPr>
            </a:lvl1pPr>
          </a:lstStyle>
          <a:p>
            <a:pPr/>
            <a:r>
              <a:t>TMSBrand Guidelines</a:t>
            </a:r>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 Grey">
    <p:bg>
      <p:bgPr>
        <a:solidFill>
          <a:srgbClr val="CCCDD1"/>
        </a:solidFill>
      </p:bgPr>
    </p:bg>
    <p:spTree>
      <p:nvGrpSpPr>
        <p:cNvPr id="1" name=""/>
        <p:cNvGrpSpPr/>
        <p:nvPr/>
      </p:nvGrpSpPr>
      <p:grpSpPr>
        <a:xfrm>
          <a:off x="0" y="0"/>
          <a:ext cx="0" cy="0"/>
          <a:chOff x="0" y="0"/>
          <a:chExt cx="0" cy="0"/>
        </a:xfrm>
      </p:grpSpPr>
      <p:pic>
        <p:nvPicPr>
          <p:cNvPr id="30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3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30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20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 Grey">
    <p:bg>
      <p:bgPr>
        <a:solidFill>
          <a:srgbClr val="CCCDD1"/>
        </a:solidFill>
      </p:bgPr>
    </p:bg>
    <p:spTree>
      <p:nvGrpSpPr>
        <p:cNvPr id="1" name=""/>
        <p:cNvGrpSpPr/>
        <p:nvPr/>
      </p:nvGrpSpPr>
      <p:grpSpPr>
        <a:xfrm>
          <a:off x="0" y="0"/>
          <a:ext cx="0" cy="0"/>
          <a:chOff x="0" y="0"/>
          <a:chExt cx="0" cy="0"/>
        </a:xfrm>
      </p:grpSpPr>
      <p:sp>
        <p:nvSpPr>
          <p:cNvPr id="4002" name="Rounded Rectangle"/>
          <p:cNvSpPr/>
          <p:nvPr/>
        </p:nvSpPr>
        <p:spPr>
          <a:xfrm rot="10800000">
            <a:off x="547394" y="2020983"/>
            <a:ext cx="23289211"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4006" name="Group"/>
          <p:cNvGrpSpPr/>
          <p:nvPr/>
        </p:nvGrpSpPr>
        <p:grpSpPr>
          <a:xfrm>
            <a:off x="2262851" y="8192682"/>
            <a:ext cx="335043" cy="335043"/>
            <a:chOff x="0" y="0"/>
            <a:chExt cx="335042" cy="335042"/>
          </a:xfrm>
        </p:grpSpPr>
        <p:sp>
          <p:nvSpPr>
            <p:cNvPr id="400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4011" name="Group"/>
          <p:cNvGrpSpPr/>
          <p:nvPr/>
        </p:nvGrpSpPr>
        <p:grpSpPr>
          <a:xfrm>
            <a:off x="2262851" y="3504548"/>
            <a:ext cx="335043" cy="335043"/>
            <a:chOff x="0" y="0"/>
            <a:chExt cx="335042" cy="335042"/>
          </a:xfrm>
        </p:grpSpPr>
        <p:sp>
          <p:nvSpPr>
            <p:cNvPr id="4007"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4010" name="Group"/>
            <p:cNvGrpSpPr/>
            <p:nvPr/>
          </p:nvGrpSpPr>
          <p:grpSpPr>
            <a:xfrm>
              <a:off x="76683" y="101687"/>
              <a:ext cx="181581" cy="131996"/>
              <a:chOff x="0" y="0"/>
              <a:chExt cx="181579" cy="131995"/>
            </a:xfrm>
          </p:grpSpPr>
          <p:sp>
            <p:nvSpPr>
              <p:cNvPr id="4008"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9"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4012"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F2F2F2"/>
                </a:solidFill>
              </a:defRPr>
            </a:lvl1pPr>
            <a:lvl2pPr>
              <a:lnSpc>
                <a:spcPct val="120000"/>
              </a:lnSpc>
              <a:defRPr sz="2000">
                <a:solidFill>
                  <a:srgbClr val="F2F2F2"/>
                </a:solidFill>
              </a:defRPr>
            </a:lvl2pPr>
            <a:lvl3pPr>
              <a:lnSpc>
                <a:spcPct val="120000"/>
              </a:lnSpc>
              <a:defRPr sz="2000">
                <a:solidFill>
                  <a:srgbClr val="F2F2F2"/>
                </a:solidFill>
              </a:defRPr>
            </a:lvl3pPr>
            <a:lvl4pPr>
              <a:lnSpc>
                <a:spcPct val="120000"/>
              </a:lnSpc>
              <a:defRPr sz="2000">
                <a:solidFill>
                  <a:srgbClr val="F2F2F2"/>
                </a:solidFill>
              </a:defRPr>
            </a:lvl4pPr>
            <a:lvl5pPr>
              <a:lnSpc>
                <a:spcPct val="120000"/>
              </a:lnSpc>
              <a:defRPr sz="2000">
                <a:solidFill>
                  <a:srgbClr val="F2F2F2"/>
                </a:solidFill>
              </a:defRPr>
            </a:lvl5pPr>
          </a:lstStyle>
          <a:p>
            <a:pPr/>
            <a:r>
              <a:t>Do</a:t>
            </a:r>
          </a:p>
          <a:p>
            <a:pPr lvl="1"/>
            <a:r>
              <a:t/>
            </a:r>
          </a:p>
          <a:p>
            <a:pPr lvl="2"/>
            <a:r>
              <a:t/>
            </a:r>
          </a:p>
          <a:p>
            <a:pPr lvl="3"/>
            <a:r>
              <a:t/>
            </a:r>
          </a:p>
          <a:p>
            <a:pPr lvl="4"/>
            <a:r>
              <a:t/>
            </a:r>
          </a:p>
        </p:txBody>
      </p:sp>
      <p:sp>
        <p:nvSpPr>
          <p:cNvPr id="4013"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F2F2F2"/>
                </a:solidFill>
              </a:defRPr>
            </a:lvl1pPr>
          </a:lstStyle>
          <a:p>
            <a:pPr/>
            <a:r>
              <a:t>Don’t</a:t>
            </a:r>
          </a:p>
        </p:txBody>
      </p:sp>
      <p:sp>
        <p:nvSpPr>
          <p:cNvPr id="4014"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4015" name="Text Placeholder 14"/>
          <p:cNvSpPr/>
          <p:nvPr>
            <p:ph type="body" sz="quarter" idx="22" hasCustomPrompt="1"/>
          </p:nvPr>
        </p:nvSpPr>
        <p:spPr>
          <a:xfrm>
            <a:off x="2173966" y="3976065"/>
            <a:ext cx="18797600" cy="3060582"/>
          </a:xfrm>
          <a:prstGeom prst="rect">
            <a:avLst/>
          </a:prstGeom>
        </p:spPr>
        <p:txBody>
          <a:bodyPr/>
          <a:lstStyle>
            <a:lvl1pPr defTabSz="817244">
              <a:lnSpc>
                <a:spcPct val="110000"/>
              </a:lnSpc>
              <a:defRPr spc="-198" sz="5940">
                <a:solidFill>
                  <a:srgbClr val="FFFFFF"/>
                </a:solidFill>
              </a:defRPr>
            </a:lvl1pPr>
          </a:lstStyle>
          <a:p>
            <a:pPr/>
            <a:r>
              <a:t>Use bold, intentional language that sparks curiosity Use specific words that bring ideas to life Use a tone that feels human, warm, and real</a:t>
            </a:r>
          </a:p>
        </p:txBody>
      </p:sp>
      <p:sp>
        <p:nvSpPr>
          <p:cNvPr id="4016" name="Text Placeholder 14"/>
          <p:cNvSpPr/>
          <p:nvPr>
            <p:ph type="body" sz="quarter" idx="23" hasCustomPrompt="1"/>
          </p:nvPr>
        </p:nvSpPr>
        <p:spPr>
          <a:xfrm>
            <a:off x="2173966" y="8670820"/>
            <a:ext cx="18797600" cy="3060582"/>
          </a:xfrm>
          <a:prstGeom prst="rect">
            <a:avLst/>
          </a:prstGeom>
        </p:spPr>
        <p:txBody>
          <a:bodyPr/>
          <a:lstStyle>
            <a:lvl1pPr defTabSz="817244">
              <a:lnSpc>
                <a:spcPct val="110000"/>
              </a:lnSpc>
              <a:defRPr spc="-198" sz="5940">
                <a:solidFill>
                  <a:srgbClr val="FFFFFF"/>
                </a:solidFill>
              </a:defRPr>
            </a:lvl1pPr>
          </a:lstStyle>
          <a:p>
            <a:pPr/>
            <a:r>
              <a:t>Use generic phrases that say nothing new Use overly polished or robotic language Use jargon that clouds the message</a:t>
            </a:r>
          </a:p>
        </p:txBody>
      </p:sp>
      <p:sp>
        <p:nvSpPr>
          <p:cNvPr id="401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 Black">
    <p:bg>
      <p:bgPr>
        <a:solidFill>
          <a:srgbClr val="000000"/>
        </a:solidFill>
      </p:bgPr>
    </p:bg>
    <p:spTree>
      <p:nvGrpSpPr>
        <p:cNvPr id="1" name=""/>
        <p:cNvGrpSpPr/>
        <p:nvPr/>
      </p:nvGrpSpPr>
      <p:grpSpPr>
        <a:xfrm>
          <a:off x="0" y="0"/>
          <a:ext cx="0" cy="0"/>
          <a:chOff x="0" y="0"/>
          <a:chExt cx="0" cy="0"/>
        </a:xfrm>
      </p:grpSpPr>
      <p:sp>
        <p:nvSpPr>
          <p:cNvPr id="4024" name="Rounded Rectangle"/>
          <p:cNvSpPr/>
          <p:nvPr/>
        </p:nvSpPr>
        <p:spPr>
          <a:xfrm rot="10800000">
            <a:off x="547394" y="2020983"/>
            <a:ext cx="23289211"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4028" name="Group"/>
          <p:cNvGrpSpPr/>
          <p:nvPr/>
        </p:nvGrpSpPr>
        <p:grpSpPr>
          <a:xfrm>
            <a:off x="2262851" y="8192682"/>
            <a:ext cx="335043" cy="335043"/>
            <a:chOff x="0" y="0"/>
            <a:chExt cx="335042" cy="335042"/>
          </a:xfrm>
        </p:grpSpPr>
        <p:sp>
          <p:nvSpPr>
            <p:cNvPr id="402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2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2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4033" name="Group"/>
          <p:cNvGrpSpPr/>
          <p:nvPr/>
        </p:nvGrpSpPr>
        <p:grpSpPr>
          <a:xfrm>
            <a:off x="2262851" y="3504548"/>
            <a:ext cx="335043" cy="335043"/>
            <a:chOff x="0" y="0"/>
            <a:chExt cx="335042" cy="335042"/>
          </a:xfrm>
        </p:grpSpPr>
        <p:sp>
          <p:nvSpPr>
            <p:cNvPr id="4029"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4032" name="Group"/>
            <p:cNvGrpSpPr/>
            <p:nvPr/>
          </p:nvGrpSpPr>
          <p:grpSpPr>
            <a:xfrm>
              <a:off x="76683" y="101687"/>
              <a:ext cx="181581" cy="131996"/>
              <a:chOff x="0" y="0"/>
              <a:chExt cx="181579" cy="131995"/>
            </a:xfrm>
          </p:grpSpPr>
          <p:sp>
            <p:nvSpPr>
              <p:cNvPr id="4030"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31"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4034"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808080"/>
                </a:solidFill>
              </a:defRPr>
            </a:lvl1pPr>
            <a:lvl2pPr>
              <a:lnSpc>
                <a:spcPct val="120000"/>
              </a:lnSpc>
              <a:defRPr sz="2000">
                <a:solidFill>
                  <a:srgbClr val="808080"/>
                </a:solidFill>
              </a:defRPr>
            </a:lvl2pPr>
            <a:lvl3pPr>
              <a:lnSpc>
                <a:spcPct val="120000"/>
              </a:lnSpc>
              <a:defRPr sz="2000">
                <a:solidFill>
                  <a:srgbClr val="808080"/>
                </a:solidFill>
              </a:defRPr>
            </a:lvl3pPr>
            <a:lvl4pPr>
              <a:lnSpc>
                <a:spcPct val="120000"/>
              </a:lnSpc>
              <a:defRPr sz="2000">
                <a:solidFill>
                  <a:srgbClr val="808080"/>
                </a:solidFill>
              </a:defRPr>
            </a:lvl4pPr>
            <a:lvl5pPr>
              <a:lnSpc>
                <a:spcPct val="120000"/>
              </a:lnSpc>
              <a:defRPr sz="2000">
                <a:solidFill>
                  <a:srgbClr val="808080"/>
                </a:solidFill>
              </a:defRPr>
            </a:lvl5pPr>
          </a:lstStyle>
          <a:p>
            <a:pPr/>
            <a:r>
              <a:t>Do</a:t>
            </a:r>
          </a:p>
          <a:p>
            <a:pPr lvl="1"/>
            <a:r>
              <a:t/>
            </a:r>
          </a:p>
          <a:p>
            <a:pPr lvl="2"/>
            <a:r>
              <a:t/>
            </a:r>
          </a:p>
          <a:p>
            <a:pPr lvl="3"/>
            <a:r>
              <a:t/>
            </a:r>
          </a:p>
          <a:p>
            <a:pPr lvl="4"/>
            <a:r>
              <a:t/>
            </a:r>
          </a:p>
        </p:txBody>
      </p:sp>
      <p:sp>
        <p:nvSpPr>
          <p:cNvPr id="4035"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808080"/>
                </a:solidFill>
              </a:defRPr>
            </a:lvl1pPr>
          </a:lstStyle>
          <a:p>
            <a:pPr/>
            <a:r>
              <a:t>Don’t</a:t>
            </a:r>
          </a:p>
        </p:txBody>
      </p:sp>
      <p:sp>
        <p:nvSpPr>
          <p:cNvPr id="4036"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4037" name="Text Placeholder 14"/>
          <p:cNvSpPr/>
          <p:nvPr>
            <p:ph type="body" sz="quarter" idx="22" hasCustomPrompt="1"/>
          </p:nvPr>
        </p:nvSpPr>
        <p:spPr>
          <a:xfrm>
            <a:off x="2173966" y="3976065"/>
            <a:ext cx="19552974" cy="3060582"/>
          </a:xfrm>
          <a:prstGeom prst="rect">
            <a:avLst/>
          </a:prstGeom>
        </p:spPr>
        <p:txBody>
          <a:bodyPr/>
          <a:lstStyle>
            <a:lvl1pPr defTabSz="817244">
              <a:lnSpc>
                <a:spcPct val="110000"/>
              </a:lnSpc>
              <a:defRPr spc="-198" sz="5940">
                <a:solidFill>
                  <a:srgbClr val="FFFFFF"/>
                </a:solidFill>
              </a:defRPr>
            </a:lvl1pPr>
          </a:lstStyle>
          <a:p>
            <a:pPr/>
            <a:r>
              <a:t>Use bold, intentional language that sparks curiosity Use specific words that bring ideas to life Use a tone that feels human, warm, and real</a:t>
            </a:r>
          </a:p>
        </p:txBody>
      </p:sp>
      <p:sp>
        <p:nvSpPr>
          <p:cNvPr id="4038" name="Text Placeholder 14"/>
          <p:cNvSpPr/>
          <p:nvPr>
            <p:ph type="body" sz="quarter" idx="23" hasCustomPrompt="1"/>
          </p:nvPr>
        </p:nvSpPr>
        <p:spPr>
          <a:xfrm>
            <a:off x="2173966" y="8670820"/>
            <a:ext cx="19552974" cy="3060582"/>
          </a:xfrm>
          <a:prstGeom prst="rect">
            <a:avLst/>
          </a:prstGeom>
        </p:spPr>
        <p:txBody>
          <a:bodyPr/>
          <a:lstStyle>
            <a:lvl1pPr defTabSz="817244">
              <a:lnSpc>
                <a:spcPct val="110000"/>
              </a:lnSpc>
              <a:defRPr spc="-198" sz="5940">
                <a:solidFill>
                  <a:srgbClr val="FFFFFF"/>
                </a:solidFill>
              </a:defRPr>
            </a:lvl1pPr>
          </a:lstStyle>
          <a:p>
            <a:pPr/>
            <a:r>
              <a:t>Use generic phrases that say nothing new Use overly polished or robotic language Use jargon that clouds the message</a:t>
            </a:r>
          </a:p>
        </p:txBody>
      </p:sp>
      <p:sp>
        <p:nvSpPr>
          <p:cNvPr id="403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p:spTree>
      <p:nvGrpSpPr>
        <p:cNvPr id="1" name=""/>
        <p:cNvGrpSpPr/>
        <p:nvPr/>
      </p:nvGrpSpPr>
      <p:grpSpPr>
        <a:xfrm>
          <a:off x="0" y="0"/>
          <a:ext cx="0" cy="0"/>
          <a:chOff x="0" y="0"/>
          <a:chExt cx="0" cy="0"/>
        </a:xfrm>
      </p:grpSpPr>
      <p:sp>
        <p:nvSpPr>
          <p:cNvPr id="4046" name="08 Overview"/>
          <p:cNvSpPr txBox="1"/>
          <p:nvPr>
            <p:ph type="title" hasCustomPrompt="1"/>
          </p:nvPr>
        </p:nvSpPr>
        <p:spPr>
          <a:xfrm>
            <a:off x="537006" y="584953"/>
            <a:ext cx="14338937" cy="1938992"/>
          </a:xfrm>
          <a:prstGeom prst="rect">
            <a:avLst/>
          </a:prstGeom>
        </p:spPr>
        <p:txBody>
          <a:bodyPr anchor="t"/>
          <a:lstStyle>
            <a:lvl1pPr>
              <a:defRPr spc="-450" sz="15000"/>
            </a:lvl1pPr>
          </a:lstStyle>
          <a:p>
            <a:pPr/>
            <a:r>
              <a:t>08 Overview</a:t>
            </a:r>
          </a:p>
        </p:txBody>
      </p:sp>
      <p:sp>
        <p:nvSpPr>
          <p:cNvPr id="40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 Grey">
    <p:bg>
      <p:bgPr>
        <a:solidFill>
          <a:srgbClr val="CCCDD1"/>
        </a:solidFill>
      </p:bgPr>
    </p:bg>
    <p:spTree>
      <p:nvGrpSpPr>
        <p:cNvPr id="1" name=""/>
        <p:cNvGrpSpPr/>
        <p:nvPr/>
      </p:nvGrpSpPr>
      <p:grpSpPr>
        <a:xfrm>
          <a:off x="0" y="0"/>
          <a:ext cx="0" cy="0"/>
          <a:chOff x="0" y="0"/>
          <a:chExt cx="0" cy="0"/>
        </a:xfrm>
      </p:grpSpPr>
      <p:sp>
        <p:nvSpPr>
          <p:cNvPr id="4054" name="08 Overview"/>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08 Overview</a:t>
            </a:r>
          </a:p>
        </p:txBody>
      </p:sp>
      <p:sp>
        <p:nvSpPr>
          <p:cNvPr id="40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 Black">
    <p:bg>
      <p:bgPr>
        <a:solidFill>
          <a:srgbClr val="000000"/>
        </a:solidFill>
      </p:bgPr>
    </p:bg>
    <p:spTree>
      <p:nvGrpSpPr>
        <p:cNvPr id="1" name=""/>
        <p:cNvGrpSpPr/>
        <p:nvPr/>
      </p:nvGrpSpPr>
      <p:grpSpPr>
        <a:xfrm>
          <a:off x="0" y="0"/>
          <a:ext cx="0" cy="0"/>
          <a:chOff x="0" y="0"/>
          <a:chExt cx="0" cy="0"/>
        </a:xfrm>
      </p:grpSpPr>
      <p:sp>
        <p:nvSpPr>
          <p:cNvPr id="4062" name="08 Overview"/>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08 Overview</a:t>
            </a:r>
          </a:p>
        </p:txBody>
      </p:sp>
      <p:sp>
        <p:nvSpPr>
          <p:cNvPr id="406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p:spTree>
      <p:nvGrpSpPr>
        <p:cNvPr id="1" name=""/>
        <p:cNvGrpSpPr/>
        <p:nvPr/>
      </p:nvGrpSpPr>
      <p:grpSpPr>
        <a:xfrm>
          <a:off x="0" y="0"/>
          <a:ext cx="0" cy="0"/>
          <a:chOff x="0" y="0"/>
          <a:chExt cx="0" cy="0"/>
        </a:xfrm>
      </p:grpSpPr>
      <p:sp>
        <p:nvSpPr>
          <p:cNvPr id="4070"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071"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072"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073"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074"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075"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076" name="Text Placeholder 26"/>
          <p:cNvSpPr/>
          <p:nvPr>
            <p:ph type="body" sz="quarter" idx="26"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7" name="Text Placeholder 27"/>
          <p:cNvSpPr/>
          <p:nvPr>
            <p:ph type="body" sz="quarter" idx="27"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8" name="Text Placeholder 28"/>
          <p:cNvSpPr/>
          <p:nvPr>
            <p:ph type="body" sz="quarter" idx="28"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9" name="Picture Placeholder 15"/>
          <p:cNvSpPr/>
          <p:nvPr>
            <p:ph type="pic" sz="quarter" idx="29"/>
          </p:nvPr>
        </p:nvSpPr>
        <p:spPr>
          <a:xfrm>
            <a:off x="12335650" y="3406857"/>
            <a:ext cx="5608381" cy="4775600"/>
          </a:xfrm>
          <a:prstGeom prst="rect">
            <a:avLst/>
          </a:prstGeom>
        </p:spPr>
        <p:txBody>
          <a:bodyPr lIns="91439" rIns="91439">
            <a:noAutofit/>
          </a:bodyPr>
          <a:lstStyle/>
          <a:p>
            <a:pPr/>
          </a:p>
        </p:txBody>
      </p:sp>
      <p:sp>
        <p:nvSpPr>
          <p:cNvPr id="4080" name="Picture Placeholder 16"/>
          <p:cNvSpPr/>
          <p:nvPr>
            <p:ph type="pic" sz="quarter" idx="30"/>
          </p:nvPr>
        </p:nvSpPr>
        <p:spPr>
          <a:xfrm>
            <a:off x="18232383" y="3406857"/>
            <a:ext cx="5608382" cy="4775600"/>
          </a:xfrm>
          <a:prstGeom prst="rect">
            <a:avLst/>
          </a:prstGeom>
        </p:spPr>
        <p:txBody>
          <a:bodyPr lIns="91439" rIns="91439">
            <a:noAutofit/>
          </a:bodyPr>
          <a:lstStyle/>
          <a:p>
            <a:pPr/>
          </a:p>
        </p:txBody>
      </p:sp>
      <p:sp>
        <p:nvSpPr>
          <p:cNvPr id="4081" name="Picture Placeholder 14"/>
          <p:cNvSpPr/>
          <p:nvPr>
            <p:ph type="pic" sz="quarter" idx="31"/>
          </p:nvPr>
        </p:nvSpPr>
        <p:spPr>
          <a:xfrm>
            <a:off x="6433739" y="3406857"/>
            <a:ext cx="5608382" cy="4775600"/>
          </a:xfrm>
          <a:prstGeom prst="rect">
            <a:avLst/>
          </a:prstGeom>
        </p:spPr>
        <p:txBody>
          <a:bodyPr lIns="91439" rIns="91439">
            <a:noAutofit/>
          </a:bodyPr>
          <a:lstStyle/>
          <a:p>
            <a:pPr/>
          </a:p>
        </p:txBody>
      </p:sp>
      <p:sp>
        <p:nvSpPr>
          <p:cNvPr id="4082" name="Text Placeholder 21"/>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3" name="Text Placeholder 22"/>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4" name="Text Placeholder 23"/>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5" name="Text Placeholder 24"/>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6"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Overview</a:t>
            </a:r>
          </a:p>
        </p:txBody>
      </p:sp>
      <p:sp>
        <p:nvSpPr>
          <p:cNvPr id="4087"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Brand codes</a:t>
            </a:r>
          </a:p>
        </p:txBody>
      </p:sp>
      <p:sp>
        <p:nvSpPr>
          <p:cNvPr id="4088"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089"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090"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091"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092"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093"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094"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095"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0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 Grey">
    <p:bg>
      <p:bgPr>
        <a:solidFill>
          <a:srgbClr val="CCCDD1"/>
        </a:solidFill>
      </p:bgPr>
    </p:bg>
    <p:spTree>
      <p:nvGrpSpPr>
        <p:cNvPr id="1" name=""/>
        <p:cNvGrpSpPr/>
        <p:nvPr/>
      </p:nvGrpSpPr>
      <p:grpSpPr>
        <a:xfrm>
          <a:off x="0" y="0"/>
          <a:ext cx="0" cy="0"/>
          <a:chOff x="0" y="0"/>
          <a:chExt cx="0" cy="0"/>
        </a:xfrm>
      </p:grpSpPr>
      <p:sp>
        <p:nvSpPr>
          <p:cNvPr id="4103"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104"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105"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106"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107"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108" name="Picture Placeholder 15"/>
          <p:cNvSpPr/>
          <p:nvPr>
            <p:ph type="pic" sz="quarter" idx="26"/>
          </p:nvPr>
        </p:nvSpPr>
        <p:spPr>
          <a:xfrm>
            <a:off x="12335650" y="3406857"/>
            <a:ext cx="5608381" cy="4775600"/>
          </a:xfrm>
          <a:prstGeom prst="rect">
            <a:avLst/>
          </a:prstGeom>
        </p:spPr>
        <p:txBody>
          <a:bodyPr lIns="91439" rIns="91439">
            <a:noAutofit/>
          </a:bodyPr>
          <a:lstStyle/>
          <a:p>
            <a:pPr/>
          </a:p>
        </p:txBody>
      </p:sp>
      <p:sp>
        <p:nvSpPr>
          <p:cNvPr id="4109" name="Picture Placeholder 16"/>
          <p:cNvSpPr/>
          <p:nvPr>
            <p:ph type="pic" sz="quarter" idx="27"/>
          </p:nvPr>
        </p:nvSpPr>
        <p:spPr>
          <a:xfrm>
            <a:off x="18232383" y="3406857"/>
            <a:ext cx="5608382" cy="4775600"/>
          </a:xfrm>
          <a:prstGeom prst="rect">
            <a:avLst/>
          </a:prstGeom>
        </p:spPr>
        <p:txBody>
          <a:bodyPr lIns="91439" rIns="91439">
            <a:noAutofit/>
          </a:bodyPr>
          <a:lstStyle/>
          <a:p>
            <a:pPr/>
          </a:p>
        </p:txBody>
      </p:sp>
      <p:sp>
        <p:nvSpPr>
          <p:cNvPr id="4110" name="Picture Placeholder 14"/>
          <p:cNvSpPr/>
          <p:nvPr>
            <p:ph type="pic" sz="quarter" idx="28"/>
          </p:nvPr>
        </p:nvSpPr>
        <p:spPr>
          <a:xfrm>
            <a:off x="6433739" y="3406857"/>
            <a:ext cx="5608382" cy="4775600"/>
          </a:xfrm>
          <a:prstGeom prst="rect">
            <a:avLst/>
          </a:prstGeom>
        </p:spPr>
        <p:txBody>
          <a:bodyPr lIns="91439" rIns="91439">
            <a:noAutofit/>
          </a:bodyPr>
          <a:lstStyle/>
          <a:p>
            <a:pPr/>
          </a:p>
        </p:txBody>
      </p:sp>
      <p:sp>
        <p:nvSpPr>
          <p:cNvPr id="4111"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112" name="Text Placeholder 7"/>
          <p:cNvSpPr/>
          <p:nvPr>
            <p:ph type="body" sz="quarter" idx="29"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3" name="Text Placeholder 8"/>
          <p:cNvSpPr/>
          <p:nvPr>
            <p:ph type="body" sz="quarter" idx="30"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4" name="Text Placeholder 9"/>
          <p:cNvSpPr/>
          <p:nvPr>
            <p:ph type="body" sz="quarter" idx="31"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5" name="Text Placeholder 14"/>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6" name="Text Placeholder 15"/>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7" name="Text Placeholder 16"/>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8" name="Text Placeholder 17"/>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9"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Overview</a:t>
            </a:r>
          </a:p>
        </p:txBody>
      </p:sp>
      <p:sp>
        <p:nvSpPr>
          <p:cNvPr id="4120"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Brand codes</a:t>
            </a:r>
          </a:p>
        </p:txBody>
      </p:sp>
      <p:sp>
        <p:nvSpPr>
          <p:cNvPr id="4121"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122"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123"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124"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125"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126"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127"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128"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1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 Black">
    <p:bg>
      <p:bgPr>
        <a:solidFill>
          <a:srgbClr val="000000"/>
        </a:solidFill>
      </p:bgPr>
    </p:bg>
    <p:spTree>
      <p:nvGrpSpPr>
        <p:cNvPr id="1" name=""/>
        <p:cNvGrpSpPr/>
        <p:nvPr/>
      </p:nvGrpSpPr>
      <p:grpSpPr>
        <a:xfrm>
          <a:off x="0" y="0"/>
          <a:ext cx="0" cy="0"/>
          <a:chOff x="0" y="0"/>
          <a:chExt cx="0" cy="0"/>
        </a:xfrm>
      </p:grpSpPr>
      <p:sp>
        <p:nvSpPr>
          <p:cNvPr id="4136"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137"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138"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139"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140"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141" name="Picture Placeholder 15"/>
          <p:cNvSpPr/>
          <p:nvPr>
            <p:ph type="pic" sz="quarter" idx="26"/>
          </p:nvPr>
        </p:nvSpPr>
        <p:spPr>
          <a:xfrm>
            <a:off x="12335650" y="3406857"/>
            <a:ext cx="5608381" cy="4775600"/>
          </a:xfrm>
          <a:prstGeom prst="rect">
            <a:avLst/>
          </a:prstGeom>
        </p:spPr>
        <p:txBody>
          <a:bodyPr lIns="91439" rIns="91439">
            <a:noAutofit/>
          </a:bodyPr>
          <a:lstStyle/>
          <a:p>
            <a:pPr/>
          </a:p>
        </p:txBody>
      </p:sp>
      <p:sp>
        <p:nvSpPr>
          <p:cNvPr id="4142" name="Picture Placeholder 16"/>
          <p:cNvSpPr/>
          <p:nvPr>
            <p:ph type="pic" sz="quarter" idx="27"/>
          </p:nvPr>
        </p:nvSpPr>
        <p:spPr>
          <a:xfrm>
            <a:off x="18232383" y="3406857"/>
            <a:ext cx="5608382" cy="4775600"/>
          </a:xfrm>
          <a:prstGeom prst="rect">
            <a:avLst/>
          </a:prstGeom>
        </p:spPr>
        <p:txBody>
          <a:bodyPr lIns="91439" rIns="91439">
            <a:noAutofit/>
          </a:bodyPr>
          <a:lstStyle/>
          <a:p>
            <a:pPr/>
          </a:p>
        </p:txBody>
      </p:sp>
      <p:sp>
        <p:nvSpPr>
          <p:cNvPr id="4143" name="Picture Placeholder 14"/>
          <p:cNvSpPr/>
          <p:nvPr>
            <p:ph type="pic" sz="quarter" idx="28"/>
          </p:nvPr>
        </p:nvSpPr>
        <p:spPr>
          <a:xfrm>
            <a:off x="6433739" y="3406857"/>
            <a:ext cx="5608382" cy="4775600"/>
          </a:xfrm>
          <a:prstGeom prst="rect">
            <a:avLst/>
          </a:prstGeom>
        </p:spPr>
        <p:txBody>
          <a:bodyPr lIns="91439" rIns="91439">
            <a:noAutofit/>
          </a:bodyPr>
          <a:lstStyle/>
          <a:p>
            <a:pPr/>
          </a:p>
        </p:txBody>
      </p:sp>
      <p:sp>
        <p:nvSpPr>
          <p:cNvPr id="4144"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145" name="Text Placeholder 40"/>
          <p:cNvSpPr/>
          <p:nvPr>
            <p:ph type="body" sz="quarter" idx="29"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6" name="Text Placeholder 41"/>
          <p:cNvSpPr/>
          <p:nvPr>
            <p:ph type="body" sz="quarter" idx="30"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7" name="Text Placeholder 42"/>
          <p:cNvSpPr/>
          <p:nvPr>
            <p:ph type="body" sz="quarter" idx="31"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8" name="Text Placeholder 47"/>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9" name="Text Placeholder 48"/>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0" name="Text Placeholder 49"/>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1" name="Text Placeholder 50"/>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2"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Overview</a:t>
            </a:r>
          </a:p>
        </p:txBody>
      </p:sp>
      <p:sp>
        <p:nvSpPr>
          <p:cNvPr id="4153"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Brand codes</a:t>
            </a:r>
          </a:p>
        </p:txBody>
      </p:sp>
      <p:sp>
        <p:nvSpPr>
          <p:cNvPr id="4154"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155"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156"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157"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158"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159"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160"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161"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1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p:spTree>
      <p:nvGrpSpPr>
        <p:cNvPr id="1" name=""/>
        <p:cNvGrpSpPr/>
        <p:nvPr/>
      </p:nvGrpSpPr>
      <p:grpSpPr>
        <a:xfrm>
          <a:off x="0" y="0"/>
          <a:ext cx="0" cy="0"/>
          <a:chOff x="0" y="0"/>
          <a:chExt cx="0" cy="0"/>
        </a:xfrm>
      </p:grpSpPr>
      <p:sp>
        <p:nvSpPr>
          <p:cNvPr id="4169"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170"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171"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172"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173"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174"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175"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176"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177"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178"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179"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180"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181"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182"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183"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184"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185"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186"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187"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188"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18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 Grey">
    <p:bg>
      <p:bgPr>
        <a:solidFill>
          <a:srgbClr val="CCCDD1"/>
        </a:solidFill>
      </p:bgPr>
    </p:bg>
    <p:spTree>
      <p:nvGrpSpPr>
        <p:cNvPr id="1" name=""/>
        <p:cNvGrpSpPr/>
        <p:nvPr/>
      </p:nvGrpSpPr>
      <p:grpSpPr>
        <a:xfrm>
          <a:off x="0" y="0"/>
          <a:ext cx="0" cy="0"/>
          <a:chOff x="0" y="0"/>
          <a:chExt cx="0" cy="0"/>
        </a:xfrm>
      </p:grpSpPr>
      <p:sp>
        <p:nvSpPr>
          <p:cNvPr id="4196"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197"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198"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199"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200"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201"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202"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203"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204"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205"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206"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207"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208"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209"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210"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211"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212"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213"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214"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215"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21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 Dark">
    <p:bg>
      <p:bgPr>
        <a:solidFill>
          <a:srgbClr val="000000"/>
        </a:solidFill>
      </p:bgPr>
    </p:bg>
    <p:spTree>
      <p:nvGrpSpPr>
        <p:cNvPr id="1" name=""/>
        <p:cNvGrpSpPr/>
        <p:nvPr/>
      </p:nvGrpSpPr>
      <p:grpSpPr>
        <a:xfrm>
          <a:off x="0" y="0"/>
          <a:ext cx="0" cy="0"/>
          <a:chOff x="0" y="0"/>
          <a:chExt cx="0" cy="0"/>
        </a:xfrm>
      </p:grpSpPr>
      <p:pic>
        <p:nvPicPr>
          <p:cNvPr id="31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31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31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2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 Black">
    <p:bg>
      <p:bgPr>
        <a:solidFill>
          <a:srgbClr val="000000"/>
        </a:solidFill>
      </p:bgPr>
    </p:bg>
    <p:spTree>
      <p:nvGrpSpPr>
        <p:cNvPr id="1" name=""/>
        <p:cNvGrpSpPr/>
        <p:nvPr/>
      </p:nvGrpSpPr>
      <p:grpSpPr>
        <a:xfrm>
          <a:off x="0" y="0"/>
          <a:ext cx="0" cy="0"/>
          <a:chOff x="0" y="0"/>
          <a:chExt cx="0" cy="0"/>
        </a:xfrm>
      </p:grpSpPr>
      <p:sp>
        <p:nvSpPr>
          <p:cNvPr id="4223"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224"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225"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226"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227"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228"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229"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230"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231"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232"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233"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234"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235"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236"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237"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238"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239"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240"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241"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242"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24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p:spTree>
      <p:nvGrpSpPr>
        <p:cNvPr id="1" name=""/>
        <p:cNvGrpSpPr/>
        <p:nvPr/>
      </p:nvGrpSpPr>
      <p:grpSpPr>
        <a:xfrm>
          <a:off x="0" y="0"/>
          <a:ext cx="0" cy="0"/>
          <a:chOff x="0" y="0"/>
          <a:chExt cx="0" cy="0"/>
        </a:xfrm>
      </p:grpSpPr>
      <p:sp>
        <p:nvSpPr>
          <p:cNvPr id="425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5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5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5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5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5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5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5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5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5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26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26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26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26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 Grey">
    <p:bg>
      <p:bgPr>
        <a:solidFill>
          <a:srgbClr val="CCCDD1"/>
        </a:solidFill>
      </p:bgPr>
    </p:bg>
    <p:spTree>
      <p:nvGrpSpPr>
        <p:cNvPr id="1" name=""/>
        <p:cNvGrpSpPr/>
        <p:nvPr/>
      </p:nvGrpSpPr>
      <p:grpSpPr>
        <a:xfrm>
          <a:off x="0" y="0"/>
          <a:ext cx="0" cy="0"/>
          <a:chOff x="0" y="0"/>
          <a:chExt cx="0" cy="0"/>
        </a:xfrm>
      </p:grpSpPr>
      <p:sp>
        <p:nvSpPr>
          <p:cNvPr id="427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7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7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7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7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7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7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7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7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7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28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28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28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2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 Black">
    <p:bg>
      <p:bgPr>
        <a:solidFill>
          <a:srgbClr val="000000"/>
        </a:solidFill>
      </p:bgPr>
    </p:bg>
    <p:spTree>
      <p:nvGrpSpPr>
        <p:cNvPr id="1" name=""/>
        <p:cNvGrpSpPr/>
        <p:nvPr/>
      </p:nvGrpSpPr>
      <p:grpSpPr>
        <a:xfrm>
          <a:off x="0" y="0"/>
          <a:ext cx="0" cy="0"/>
          <a:chOff x="0" y="0"/>
          <a:chExt cx="0" cy="0"/>
        </a:xfrm>
      </p:grpSpPr>
      <p:sp>
        <p:nvSpPr>
          <p:cNvPr id="429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9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9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9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9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9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9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9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9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9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30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30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30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303"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p:spTree>
      <p:nvGrpSpPr>
        <p:cNvPr id="1" name=""/>
        <p:cNvGrpSpPr/>
        <p:nvPr/>
      </p:nvGrpSpPr>
      <p:grpSpPr>
        <a:xfrm>
          <a:off x="0" y="0"/>
          <a:ext cx="0" cy="0"/>
          <a:chOff x="0" y="0"/>
          <a:chExt cx="0" cy="0"/>
        </a:xfrm>
      </p:grpSpPr>
      <p:sp>
        <p:nvSpPr>
          <p:cNvPr id="320"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10 – 16</a:t>
            </a:r>
          </a:p>
          <a:p>
            <a:pPr lvl="1"/>
            <a:r>
              <a:t/>
            </a:r>
          </a:p>
          <a:p>
            <a:pPr lvl="2"/>
            <a:r>
              <a:t/>
            </a:r>
          </a:p>
          <a:p>
            <a:pPr lvl="3"/>
            <a:r>
              <a:t/>
            </a:r>
          </a:p>
          <a:p>
            <a:pPr lvl="4"/>
            <a:r>
              <a:t/>
            </a:r>
          </a:p>
        </p:txBody>
      </p:sp>
      <p:sp>
        <p:nvSpPr>
          <p:cNvPr id="321" name="Text Placeholder 14"/>
          <p:cNvSpPr/>
          <p:nvPr>
            <p:ph type="body" sz="quarter" idx="21" hasCustomPrompt="1"/>
          </p:nvPr>
        </p:nvSpPr>
        <p:spPr>
          <a:xfrm>
            <a:off x="537006" y="9539795"/>
            <a:ext cx="5519813" cy="523221"/>
          </a:xfrm>
          <a:prstGeom prst="rect">
            <a:avLst/>
          </a:prstGeom>
        </p:spPr>
        <p:txBody>
          <a:bodyPr/>
          <a:lstStyle>
            <a:lvl1pPr>
              <a:defRPr sz="2800"/>
            </a:lvl1pPr>
          </a:lstStyle>
          <a:p>
            <a:pPr/>
            <a:r>
              <a:t>Logo</a:t>
            </a:r>
          </a:p>
        </p:txBody>
      </p:sp>
      <p:sp>
        <p:nvSpPr>
          <p:cNvPr id="322"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23"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24"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25" name="02 Logo"/>
          <p:cNvSpPr txBox="1"/>
          <p:nvPr>
            <p:ph type="title" hasCustomPrompt="1"/>
          </p:nvPr>
        </p:nvSpPr>
        <p:spPr>
          <a:xfrm>
            <a:off x="537006" y="584953"/>
            <a:ext cx="14338937" cy="1938992"/>
          </a:xfrm>
          <a:prstGeom prst="rect">
            <a:avLst/>
          </a:prstGeom>
        </p:spPr>
        <p:txBody>
          <a:bodyPr anchor="t"/>
          <a:lstStyle>
            <a:lvl1pPr>
              <a:defRPr spc="-450" sz="15000"/>
            </a:lvl1pPr>
          </a:lstStyle>
          <a:p>
            <a:pPr/>
            <a:r>
              <a:t>02 Logo</a:t>
            </a:r>
          </a:p>
        </p:txBody>
      </p:sp>
      <p:sp>
        <p:nvSpPr>
          <p:cNvPr id="326"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17 – 22</a:t>
            </a:r>
          </a:p>
        </p:txBody>
      </p:sp>
      <p:sp>
        <p:nvSpPr>
          <p:cNvPr id="327" name="Text Placeholder 14"/>
          <p:cNvSpPr/>
          <p:nvPr>
            <p:ph type="body" sz="quarter" idx="23" hasCustomPrompt="1"/>
          </p:nvPr>
        </p:nvSpPr>
        <p:spPr>
          <a:xfrm>
            <a:off x="537006" y="10512776"/>
            <a:ext cx="5519813" cy="523221"/>
          </a:xfrm>
          <a:prstGeom prst="rect">
            <a:avLst/>
          </a:prstGeom>
        </p:spPr>
        <p:txBody>
          <a:bodyPr/>
          <a:lstStyle>
            <a:lvl1pPr>
              <a:defRPr sz="2800"/>
            </a:lvl1pPr>
          </a:lstStyle>
          <a:p>
            <a:pPr/>
            <a:r>
              <a:t>Logo in-situ</a:t>
            </a:r>
          </a:p>
        </p:txBody>
      </p:sp>
      <p:sp>
        <p:nvSpPr>
          <p:cNvPr id="328"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23</a:t>
            </a:r>
          </a:p>
        </p:txBody>
      </p:sp>
      <p:sp>
        <p:nvSpPr>
          <p:cNvPr id="329" name="Text Placeholder 14"/>
          <p:cNvSpPr/>
          <p:nvPr>
            <p:ph type="body" sz="quarter" idx="25" hasCustomPrompt="1"/>
          </p:nvPr>
        </p:nvSpPr>
        <p:spPr>
          <a:xfrm>
            <a:off x="537006" y="11485759"/>
            <a:ext cx="5519813" cy="523221"/>
          </a:xfrm>
          <a:prstGeom prst="rect">
            <a:avLst/>
          </a:prstGeom>
        </p:spPr>
        <p:txBody>
          <a:bodyPr/>
          <a:lstStyle>
            <a:lvl1pPr>
              <a:defRPr sz="2800"/>
            </a:lvl1pPr>
          </a:lstStyle>
          <a:p>
            <a:pPr/>
            <a:r>
              <a:t>Positioning</a:t>
            </a:r>
          </a:p>
        </p:txBody>
      </p:sp>
      <p:sp>
        <p:nvSpPr>
          <p:cNvPr id="330"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24</a:t>
            </a:r>
          </a:p>
        </p:txBody>
      </p:sp>
      <p:sp>
        <p:nvSpPr>
          <p:cNvPr id="331" name="Text Placeholder 14"/>
          <p:cNvSpPr/>
          <p:nvPr>
            <p:ph type="body" sz="quarter" idx="27" hasCustomPrompt="1"/>
          </p:nvPr>
        </p:nvSpPr>
        <p:spPr>
          <a:xfrm>
            <a:off x="537006" y="12458741"/>
            <a:ext cx="5519813" cy="523221"/>
          </a:xfrm>
          <a:prstGeom prst="rect">
            <a:avLst/>
          </a:prstGeom>
        </p:spPr>
        <p:txBody>
          <a:bodyPr/>
          <a:lstStyle>
            <a:lvl1pPr>
              <a:defRPr sz="2800"/>
            </a:lvl1pPr>
          </a:lstStyle>
          <a:p>
            <a:pPr/>
            <a:r>
              <a:t>Things to avoid</a:t>
            </a:r>
          </a:p>
        </p:txBody>
      </p:sp>
      <p:sp>
        <p:nvSpPr>
          <p:cNvPr id="3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3"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34"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35"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36"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 Grey">
    <p:bg>
      <p:bgPr>
        <a:solidFill>
          <a:srgbClr val="CCCDD1"/>
        </a:solidFill>
      </p:bgPr>
    </p:bg>
    <p:spTree>
      <p:nvGrpSpPr>
        <p:cNvPr id="1" name=""/>
        <p:cNvGrpSpPr/>
        <p:nvPr/>
      </p:nvGrpSpPr>
      <p:grpSpPr>
        <a:xfrm>
          <a:off x="0" y="0"/>
          <a:ext cx="0" cy="0"/>
          <a:chOff x="0" y="0"/>
          <a:chExt cx="0" cy="0"/>
        </a:xfrm>
      </p:grpSpPr>
      <p:sp>
        <p:nvSpPr>
          <p:cNvPr id="34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46"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10 – 16</a:t>
            </a:r>
          </a:p>
          <a:p>
            <a:pPr lvl="1"/>
            <a:r>
              <a:t/>
            </a:r>
          </a:p>
          <a:p>
            <a:pPr lvl="2"/>
            <a:r>
              <a:t/>
            </a:r>
          </a:p>
          <a:p>
            <a:pPr lvl="3"/>
            <a:r>
              <a:t/>
            </a:r>
          </a:p>
          <a:p>
            <a:pPr lvl="4"/>
            <a:r>
              <a:t/>
            </a:r>
          </a:p>
        </p:txBody>
      </p:sp>
      <p:sp>
        <p:nvSpPr>
          <p:cNvPr id="347"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Logo</a:t>
            </a:r>
          </a:p>
        </p:txBody>
      </p:sp>
      <p:sp>
        <p:nvSpPr>
          <p:cNvPr id="348" name="02 Logo"/>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02 Logo</a:t>
            </a:r>
          </a:p>
        </p:txBody>
      </p:sp>
      <p:sp>
        <p:nvSpPr>
          <p:cNvPr id="349"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17 – 22</a:t>
            </a:r>
          </a:p>
        </p:txBody>
      </p:sp>
      <p:sp>
        <p:nvSpPr>
          <p:cNvPr id="350"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Logo in-situ</a:t>
            </a:r>
          </a:p>
        </p:txBody>
      </p:sp>
      <p:sp>
        <p:nvSpPr>
          <p:cNvPr id="351"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23</a:t>
            </a:r>
          </a:p>
        </p:txBody>
      </p:sp>
      <p:sp>
        <p:nvSpPr>
          <p:cNvPr id="352"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Positioning</a:t>
            </a:r>
          </a:p>
        </p:txBody>
      </p:sp>
      <p:sp>
        <p:nvSpPr>
          <p:cNvPr id="353"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24</a:t>
            </a:r>
          </a:p>
        </p:txBody>
      </p:sp>
      <p:sp>
        <p:nvSpPr>
          <p:cNvPr id="354"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56"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7"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8"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9"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 Dark">
    <p:bg>
      <p:bgPr>
        <a:solidFill>
          <a:srgbClr val="000000"/>
        </a:solidFill>
      </p:bgPr>
    </p:bg>
    <p:spTree>
      <p:nvGrpSpPr>
        <p:cNvPr id="1" name=""/>
        <p:cNvGrpSpPr/>
        <p:nvPr/>
      </p:nvGrpSpPr>
      <p:grpSpPr>
        <a:xfrm>
          <a:off x="0" y="0"/>
          <a:ext cx="0" cy="0"/>
          <a:chOff x="0" y="0"/>
          <a:chExt cx="0" cy="0"/>
        </a:xfrm>
      </p:grpSpPr>
      <p:sp>
        <p:nvSpPr>
          <p:cNvPr id="36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6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6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69"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10 – 16</a:t>
            </a:r>
          </a:p>
          <a:p>
            <a:pPr lvl="1"/>
            <a:r>
              <a:t/>
            </a:r>
          </a:p>
          <a:p>
            <a:pPr lvl="2"/>
            <a:r>
              <a:t/>
            </a:r>
          </a:p>
          <a:p>
            <a:pPr lvl="3"/>
            <a:r>
              <a:t/>
            </a:r>
          </a:p>
          <a:p>
            <a:pPr lvl="4"/>
            <a:r>
              <a:t/>
            </a:r>
          </a:p>
        </p:txBody>
      </p:sp>
      <p:sp>
        <p:nvSpPr>
          <p:cNvPr id="370"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Logo</a:t>
            </a:r>
          </a:p>
        </p:txBody>
      </p:sp>
      <p:sp>
        <p:nvSpPr>
          <p:cNvPr id="371" name="02 Logo"/>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02 Logo</a:t>
            </a:r>
          </a:p>
        </p:txBody>
      </p:sp>
      <p:sp>
        <p:nvSpPr>
          <p:cNvPr id="372"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17 – 22</a:t>
            </a:r>
          </a:p>
        </p:txBody>
      </p:sp>
      <p:sp>
        <p:nvSpPr>
          <p:cNvPr id="373"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Logo in-situ</a:t>
            </a:r>
          </a:p>
        </p:txBody>
      </p:sp>
      <p:sp>
        <p:nvSpPr>
          <p:cNvPr id="374"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23</a:t>
            </a:r>
          </a:p>
        </p:txBody>
      </p:sp>
      <p:sp>
        <p:nvSpPr>
          <p:cNvPr id="375"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Positioning</a:t>
            </a:r>
          </a:p>
        </p:txBody>
      </p:sp>
      <p:sp>
        <p:nvSpPr>
          <p:cNvPr id="376"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24</a:t>
            </a:r>
          </a:p>
        </p:txBody>
      </p:sp>
      <p:sp>
        <p:nvSpPr>
          <p:cNvPr id="377"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79"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80"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81"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82"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p:spTree>
      <p:nvGrpSpPr>
        <p:cNvPr id="1" name=""/>
        <p:cNvGrpSpPr/>
        <p:nvPr/>
      </p:nvGrpSpPr>
      <p:grpSpPr>
        <a:xfrm>
          <a:off x="0" y="0"/>
          <a:ext cx="0" cy="0"/>
          <a:chOff x="0" y="0"/>
          <a:chExt cx="0" cy="0"/>
        </a:xfrm>
      </p:grpSpPr>
      <p:sp>
        <p:nvSpPr>
          <p:cNvPr id="38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39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 Grey">
    <p:bg>
      <p:bgPr>
        <a:solidFill>
          <a:srgbClr val="CCCDD1"/>
        </a:solidFill>
      </p:bgPr>
    </p:bg>
    <p:spTree>
      <p:nvGrpSpPr>
        <p:cNvPr id="1" name=""/>
        <p:cNvGrpSpPr/>
        <p:nvPr/>
      </p:nvGrpSpPr>
      <p:grpSpPr>
        <a:xfrm>
          <a:off x="0" y="0"/>
          <a:ext cx="0" cy="0"/>
          <a:chOff x="0" y="0"/>
          <a:chExt cx="0" cy="0"/>
        </a:xfrm>
      </p:grpSpPr>
      <p:sp>
        <p:nvSpPr>
          <p:cNvPr id="398" name="Rounded Rectangle"/>
          <p:cNvSpPr/>
          <p:nvPr/>
        </p:nvSpPr>
        <p:spPr>
          <a:xfrm>
            <a:off x="6435356" y="508000"/>
            <a:ext cx="17411724" cy="12700000"/>
          </a:xfrm>
          <a:prstGeom prst="roundRect">
            <a:avLst>
              <a:gd name="adj" fmla="val 1524"/>
            </a:avLst>
          </a:prstGeom>
          <a:solidFill>
            <a:srgbClr val="000000">
              <a:alpha val="3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39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0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4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0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 Dark">
    <p:bg>
      <p:bgPr>
        <a:solidFill>
          <a:srgbClr val="000000"/>
        </a:solidFill>
      </p:bgPr>
    </p:bg>
    <p:spTree>
      <p:nvGrpSpPr>
        <p:cNvPr id="1" name=""/>
        <p:cNvGrpSpPr/>
        <p:nvPr/>
      </p:nvGrpSpPr>
      <p:grpSpPr>
        <a:xfrm>
          <a:off x="0" y="0"/>
          <a:ext cx="0" cy="0"/>
          <a:chOff x="0" y="0"/>
          <a:chExt cx="0" cy="0"/>
        </a:xfrm>
      </p:grpSpPr>
      <p:sp>
        <p:nvSpPr>
          <p:cNvPr id="40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1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1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41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13"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p:spTree>
      <p:nvGrpSpPr>
        <p:cNvPr id="1" name=""/>
        <p:cNvGrpSpPr/>
        <p:nvPr/>
      </p:nvGrpSpPr>
      <p:grpSpPr>
        <a:xfrm>
          <a:off x="0" y="0"/>
          <a:ext cx="0" cy="0"/>
          <a:chOff x="0" y="0"/>
          <a:chExt cx="0" cy="0"/>
        </a:xfrm>
      </p:grpSpPr>
      <p:sp>
        <p:nvSpPr>
          <p:cNvPr id="420"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21"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Primary</a:t>
            </a:r>
          </a:p>
          <a:p>
            <a:pPr lvl="1"/>
            <a:r>
              <a:t/>
            </a:r>
          </a:p>
          <a:p>
            <a:pPr lvl="2"/>
            <a:r>
              <a:t/>
            </a:r>
          </a:p>
          <a:p>
            <a:pPr lvl="3"/>
            <a:r>
              <a:t/>
            </a:r>
          </a:p>
          <a:p>
            <a:pPr lvl="4"/>
            <a:r>
              <a:t/>
            </a:r>
          </a:p>
        </p:txBody>
      </p:sp>
      <p:sp>
        <p:nvSpPr>
          <p:cNvPr id="422"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23" name="Picture Placeholder 4"/>
          <p:cNvSpPr/>
          <p:nvPr>
            <p:ph type="pic" idx="22"/>
          </p:nvPr>
        </p:nvSpPr>
        <p:spPr>
          <a:xfrm>
            <a:off x="11964716" y="958971"/>
            <a:ext cx="11378013" cy="11765751"/>
          </a:xfrm>
          <a:prstGeom prst="rect">
            <a:avLst/>
          </a:prstGeom>
        </p:spPr>
        <p:txBody>
          <a:bodyPr lIns="91439" rIns="91439">
            <a:noAutofit/>
          </a:bodyPr>
          <a:lstStyle/>
          <a:p>
            <a:pPr/>
          </a:p>
        </p:txBody>
      </p:sp>
      <p:sp>
        <p:nvSpPr>
          <p:cNvPr id="424"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425" name="Text Placeholder 14"/>
          <p:cNvSpPr/>
          <p:nvPr>
            <p:ph type="body" sz="quarter" idx="23"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 Grey">
    <p:bg>
      <p:bgPr>
        <a:solidFill>
          <a:srgbClr val="CCCDD1"/>
        </a:solidFill>
      </p:bgPr>
    </p:bg>
    <p:spTree>
      <p:nvGrpSpPr>
        <p:cNvPr id="1" name=""/>
        <p:cNvGrpSpPr/>
        <p:nvPr/>
      </p:nvGrpSpPr>
      <p:grpSpPr>
        <a:xfrm>
          <a:off x="0" y="0"/>
          <a:ext cx="0" cy="0"/>
          <a:chOff x="0" y="0"/>
          <a:chExt cx="0" cy="0"/>
        </a:xfrm>
      </p:grpSpPr>
      <p:sp>
        <p:nvSpPr>
          <p:cNvPr id="43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34"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Primary</a:t>
            </a:r>
          </a:p>
          <a:p>
            <a:pPr lvl="1"/>
            <a:r>
              <a:t/>
            </a:r>
          </a:p>
          <a:p>
            <a:pPr lvl="2"/>
            <a:r>
              <a:t/>
            </a:r>
          </a:p>
          <a:p>
            <a:pPr lvl="3"/>
            <a:r>
              <a:t/>
            </a:r>
          </a:p>
          <a:p>
            <a:pPr lvl="4"/>
            <a:r>
              <a:t/>
            </a:r>
          </a:p>
        </p:txBody>
      </p:sp>
      <p:sp>
        <p:nvSpPr>
          <p:cNvPr id="435"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36"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37"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3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39" name="Picture Placeholder 4"/>
          <p:cNvSpPr/>
          <p:nvPr>
            <p:ph type="pic" idx="23"/>
          </p:nvPr>
        </p:nvSpPr>
        <p:spPr>
          <a:xfrm>
            <a:off x="11964716" y="958971"/>
            <a:ext cx="11378013" cy="1176575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 Dark">
    <p:bg>
      <p:bgPr>
        <a:solidFill>
          <a:srgbClr val="000000"/>
        </a:solidFill>
      </p:bgPr>
    </p:bg>
    <p:spTree>
      <p:nvGrpSpPr>
        <p:cNvPr id="1" name=""/>
        <p:cNvGrpSpPr/>
        <p:nvPr/>
      </p:nvGrpSpPr>
      <p:grpSpPr>
        <a:xfrm>
          <a:off x="0" y="0"/>
          <a:ext cx="0" cy="0"/>
          <a:chOff x="0" y="0"/>
          <a:chExt cx="0" cy="0"/>
        </a:xfrm>
      </p:grpSpPr>
      <p:sp>
        <p:nvSpPr>
          <p:cNvPr id="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 name="Body Level One…"/>
          <p:cNvSpPr txBox="1"/>
          <p:nvPr>
            <p:ph type="body" sz="quarter" idx="1" hasCustomPrompt="1"/>
          </p:nvPr>
        </p:nvSpPr>
        <p:spPr>
          <a:xfrm>
            <a:off x="537005" y="12477071"/>
            <a:ext cx="4956049" cy="707887"/>
          </a:xfrm>
          <a:prstGeom prst="rect">
            <a:avLst/>
          </a:prstGeom>
        </p:spPr>
        <p:txBody>
          <a:bodyPr anchor="b"/>
          <a:lstStyle>
            <a:lvl1pPr>
              <a:defRPr sz="2000">
                <a:solidFill>
                  <a:srgbClr val="FFFFFF"/>
                </a:solidFill>
              </a:defRPr>
            </a:lvl1pPr>
            <a:lvl2pPr>
              <a:defRPr sz="2000">
                <a:solidFill>
                  <a:srgbClr val="FFFFFF"/>
                </a:solidFill>
              </a:defRPr>
            </a:lvl2pPr>
            <a:lvl3pPr>
              <a:defRPr sz="2000">
                <a:solidFill>
                  <a:srgbClr val="FFFFFF"/>
                </a:solidFill>
              </a:defRPr>
            </a:lvl3pPr>
            <a:lvl4pPr>
              <a:defRPr sz="2000">
                <a:solidFill>
                  <a:srgbClr val="FFFFFF"/>
                </a:solidFill>
              </a:defRPr>
            </a:lvl4pPr>
            <a:lvl5pPr>
              <a:defRPr sz="2000">
                <a:solidFill>
                  <a:srgbClr val="FFFFFF"/>
                </a:solidFill>
              </a:defRPr>
            </a:lvl5pPr>
          </a:lstStyle>
          <a:p>
            <a:pPr/>
            <a:r>
              <a:t>© Company</a:t>
            </a:r>
          </a:p>
          <a:p>
            <a:pPr lvl="1"/>
            <a:r>
              <a:t/>
            </a:r>
          </a:p>
          <a:p>
            <a:pPr lvl="2"/>
            <a:r>
              <a:t/>
            </a:r>
          </a:p>
          <a:p>
            <a:pPr lvl="3"/>
            <a:r>
              <a:t/>
            </a:r>
          </a:p>
          <a:p>
            <a:pPr lvl="4"/>
            <a:r>
              <a:t/>
            </a:r>
          </a:p>
        </p:txBody>
      </p:sp>
      <p:sp>
        <p:nvSpPr>
          <p:cNvPr id="31" name="TMSBrand Guidelines"/>
          <p:cNvSpPr txBox="1"/>
          <p:nvPr>
            <p:ph type="title" hasCustomPrompt="1"/>
          </p:nvPr>
        </p:nvSpPr>
        <p:spPr>
          <a:xfrm>
            <a:off x="537005" y="584953"/>
            <a:ext cx="15922194" cy="3785652"/>
          </a:xfrm>
          <a:prstGeom prst="rect">
            <a:avLst/>
          </a:prstGeom>
        </p:spPr>
        <p:txBody>
          <a:bodyPr anchor="t"/>
          <a:lstStyle>
            <a:lvl1pPr>
              <a:defRPr spc="-450" sz="15000">
                <a:solidFill>
                  <a:srgbClr val="FFFFFF"/>
                </a:solidFill>
              </a:defRPr>
            </a:lvl1pPr>
          </a:lstStyle>
          <a:p>
            <a:pPr/>
            <a:r>
              <a:t>TMSBrand Guidelines</a:t>
            </a:r>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 Dark">
    <p:bg>
      <p:bgPr>
        <a:solidFill>
          <a:srgbClr val="000000"/>
        </a:solidFill>
      </p:bgPr>
    </p:bg>
    <p:spTree>
      <p:nvGrpSpPr>
        <p:cNvPr id="1" name=""/>
        <p:cNvGrpSpPr/>
        <p:nvPr/>
      </p:nvGrpSpPr>
      <p:grpSpPr>
        <a:xfrm>
          <a:off x="0" y="0"/>
          <a:ext cx="0" cy="0"/>
          <a:chOff x="0" y="0"/>
          <a:chExt cx="0" cy="0"/>
        </a:xfrm>
      </p:grpSpPr>
      <p:sp>
        <p:nvSpPr>
          <p:cNvPr id="446"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47"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Primary</a:t>
            </a:r>
          </a:p>
          <a:p>
            <a:pPr lvl="1"/>
            <a:r>
              <a:t/>
            </a:r>
          </a:p>
          <a:p>
            <a:pPr lvl="2"/>
            <a:r>
              <a:t/>
            </a:r>
          </a:p>
          <a:p>
            <a:pPr lvl="3"/>
            <a:r>
              <a:t/>
            </a:r>
          </a:p>
          <a:p>
            <a:pPr lvl="4"/>
            <a:r>
              <a:t/>
            </a:r>
          </a:p>
        </p:txBody>
      </p:sp>
      <p:sp>
        <p:nvSpPr>
          <p:cNvPr id="448"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4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50"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52" name="Picture Placeholder 4"/>
          <p:cNvSpPr/>
          <p:nvPr>
            <p:ph type="pic" idx="23"/>
          </p:nvPr>
        </p:nvSpPr>
        <p:spPr>
          <a:xfrm>
            <a:off x="11964716" y="958971"/>
            <a:ext cx="11378013" cy="1176575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p:spTree>
      <p:nvGrpSpPr>
        <p:cNvPr id="1" name=""/>
        <p:cNvGrpSpPr/>
        <p:nvPr/>
      </p:nvGrpSpPr>
      <p:grpSpPr>
        <a:xfrm>
          <a:off x="0" y="0"/>
          <a:ext cx="0" cy="0"/>
          <a:chOff x="0" y="0"/>
          <a:chExt cx="0" cy="0"/>
        </a:xfrm>
      </p:grpSpPr>
      <p:sp>
        <p:nvSpPr>
          <p:cNvPr id="459"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60"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461"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62" name="Picture Placeholder 12"/>
          <p:cNvSpPr/>
          <p:nvPr>
            <p:ph type="pic" sz="quarter" idx="22"/>
          </p:nvPr>
        </p:nvSpPr>
        <p:spPr>
          <a:xfrm>
            <a:off x="11963923" y="956591"/>
            <a:ext cx="5517500" cy="5522255"/>
          </a:xfrm>
          <a:prstGeom prst="rect">
            <a:avLst/>
          </a:prstGeom>
        </p:spPr>
        <p:txBody>
          <a:bodyPr lIns="91439" rIns="91439">
            <a:noAutofit/>
          </a:bodyPr>
          <a:lstStyle/>
          <a:p>
            <a:pPr/>
          </a:p>
        </p:txBody>
      </p:sp>
      <p:sp>
        <p:nvSpPr>
          <p:cNvPr id="463" name="Picture Placeholder 15"/>
          <p:cNvSpPr/>
          <p:nvPr>
            <p:ph type="pic" sz="quarter" idx="23"/>
          </p:nvPr>
        </p:nvSpPr>
        <p:spPr>
          <a:xfrm>
            <a:off x="17827141" y="7203588"/>
            <a:ext cx="5518011" cy="5522510"/>
          </a:xfrm>
          <a:prstGeom prst="rect">
            <a:avLst/>
          </a:prstGeom>
        </p:spPr>
        <p:txBody>
          <a:bodyPr lIns="91439" rIns="91439">
            <a:noAutofit/>
          </a:bodyPr>
          <a:lstStyle/>
          <a:p>
            <a:pPr/>
          </a:p>
        </p:txBody>
      </p:sp>
      <p:sp>
        <p:nvSpPr>
          <p:cNvPr id="464" name="Picture Placeholder 14"/>
          <p:cNvSpPr/>
          <p:nvPr>
            <p:ph type="pic" sz="quarter" idx="24"/>
          </p:nvPr>
        </p:nvSpPr>
        <p:spPr>
          <a:xfrm>
            <a:off x="11963948" y="7203588"/>
            <a:ext cx="5517756" cy="5522510"/>
          </a:xfrm>
          <a:prstGeom prst="rect">
            <a:avLst/>
          </a:prstGeom>
        </p:spPr>
        <p:txBody>
          <a:bodyPr lIns="91439" rIns="91439">
            <a:noAutofit/>
          </a:bodyPr>
          <a:lstStyle/>
          <a:p>
            <a:pPr/>
          </a:p>
        </p:txBody>
      </p:sp>
      <p:sp>
        <p:nvSpPr>
          <p:cNvPr id="465" name="Text Placeholder 14"/>
          <p:cNvSpPr/>
          <p:nvPr>
            <p:ph type="body" sz="quarter" idx="25"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466" name="Text Placeholder 14"/>
          <p:cNvSpPr/>
          <p:nvPr>
            <p:ph type="body" sz="quarter" idx="26"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67"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468" name="Text Placeholder 14"/>
          <p:cNvSpPr/>
          <p:nvPr>
            <p:ph type="body" sz="quarter" idx="27"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6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70"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 Grey">
    <p:bg>
      <p:bgPr>
        <a:solidFill>
          <a:srgbClr val="CCCDD1"/>
        </a:solidFill>
      </p:bgPr>
    </p:bg>
    <p:spTree>
      <p:nvGrpSpPr>
        <p:cNvPr id="1" name=""/>
        <p:cNvGrpSpPr/>
        <p:nvPr/>
      </p:nvGrpSpPr>
      <p:grpSpPr>
        <a:xfrm>
          <a:off x="0" y="0"/>
          <a:ext cx="0" cy="0"/>
          <a:chOff x="0" y="0"/>
          <a:chExt cx="0" cy="0"/>
        </a:xfrm>
      </p:grpSpPr>
      <p:sp>
        <p:nvSpPr>
          <p:cNvPr id="47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78"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479"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80"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481"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82"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83"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8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85" name="Picture Placeholder 12"/>
          <p:cNvSpPr/>
          <p:nvPr>
            <p:ph type="pic" sz="quarter" idx="25"/>
          </p:nvPr>
        </p:nvSpPr>
        <p:spPr>
          <a:xfrm>
            <a:off x="11963923" y="956591"/>
            <a:ext cx="5517500" cy="5522255"/>
          </a:xfrm>
          <a:prstGeom prst="rect">
            <a:avLst/>
          </a:prstGeom>
        </p:spPr>
        <p:txBody>
          <a:bodyPr lIns="91439" rIns="91439">
            <a:noAutofit/>
          </a:bodyPr>
          <a:lstStyle/>
          <a:p>
            <a:pPr/>
          </a:p>
        </p:txBody>
      </p:sp>
      <p:sp>
        <p:nvSpPr>
          <p:cNvPr id="486" name="Picture Placeholder 15"/>
          <p:cNvSpPr/>
          <p:nvPr>
            <p:ph type="pic" sz="quarter" idx="26"/>
          </p:nvPr>
        </p:nvSpPr>
        <p:spPr>
          <a:xfrm>
            <a:off x="17827141" y="7203588"/>
            <a:ext cx="5518011" cy="5522510"/>
          </a:xfrm>
          <a:prstGeom prst="rect">
            <a:avLst/>
          </a:prstGeom>
        </p:spPr>
        <p:txBody>
          <a:bodyPr lIns="91439" rIns="91439">
            <a:noAutofit/>
          </a:bodyPr>
          <a:lstStyle/>
          <a:p>
            <a:pPr/>
          </a:p>
        </p:txBody>
      </p:sp>
      <p:sp>
        <p:nvSpPr>
          <p:cNvPr id="487" name="Picture Placeholder 14"/>
          <p:cNvSpPr/>
          <p:nvPr>
            <p:ph type="pic" sz="quarter" idx="27"/>
          </p:nvPr>
        </p:nvSpPr>
        <p:spPr>
          <a:xfrm>
            <a:off x="11963948" y="7203588"/>
            <a:ext cx="5517756" cy="5522510"/>
          </a:xfrm>
          <a:prstGeom prst="rect">
            <a:avLst/>
          </a:prstGeom>
        </p:spPr>
        <p:txBody>
          <a:bodyPr lIns="91439" rIns="91439">
            <a:noAutofit/>
          </a:bodyPr>
          <a:lstStyle/>
          <a:p>
            <a:pPr/>
          </a:p>
        </p:txBody>
      </p:sp>
      <p:sp>
        <p:nvSpPr>
          <p:cNvPr id="488"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 Dark">
    <p:bg>
      <p:bgPr>
        <a:solidFill>
          <a:srgbClr val="000000"/>
        </a:solidFill>
      </p:bgPr>
    </p:bg>
    <p:spTree>
      <p:nvGrpSpPr>
        <p:cNvPr id="1" name=""/>
        <p:cNvGrpSpPr/>
        <p:nvPr/>
      </p:nvGrpSpPr>
      <p:grpSpPr>
        <a:xfrm>
          <a:off x="0" y="0"/>
          <a:ext cx="0" cy="0"/>
          <a:chOff x="0" y="0"/>
          <a:chExt cx="0" cy="0"/>
        </a:xfrm>
      </p:grpSpPr>
      <p:sp>
        <p:nvSpPr>
          <p:cNvPr id="49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96"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497"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98"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499"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0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0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03" name="Picture Placeholder 12"/>
          <p:cNvSpPr/>
          <p:nvPr>
            <p:ph type="pic" sz="quarter" idx="25"/>
          </p:nvPr>
        </p:nvSpPr>
        <p:spPr>
          <a:xfrm>
            <a:off x="11963923" y="956591"/>
            <a:ext cx="5517500" cy="5522255"/>
          </a:xfrm>
          <a:prstGeom prst="rect">
            <a:avLst/>
          </a:prstGeom>
        </p:spPr>
        <p:txBody>
          <a:bodyPr lIns="91439" rIns="91439">
            <a:noAutofit/>
          </a:bodyPr>
          <a:lstStyle/>
          <a:p>
            <a:pPr/>
          </a:p>
        </p:txBody>
      </p:sp>
      <p:sp>
        <p:nvSpPr>
          <p:cNvPr id="504" name="Picture Placeholder 15"/>
          <p:cNvSpPr/>
          <p:nvPr>
            <p:ph type="pic" sz="quarter" idx="26"/>
          </p:nvPr>
        </p:nvSpPr>
        <p:spPr>
          <a:xfrm>
            <a:off x="17827141" y="7203588"/>
            <a:ext cx="5518011" cy="5522510"/>
          </a:xfrm>
          <a:prstGeom prst="rect">
            <a:avLst/>
          </a:prstGeom>
        </p:spPr>
        <p:txBody>
          <a:bodyPr lIns="91439" rIns="91439">
            <a:noAutofit/>
          </a:bodyPr>
          <a:lstStyle/>
          <a:p>
            <a:pPr/>
          </a:p>
        </p:txBody>
      </p:sp>
      <p:sp>
        <p:nvSpPr>
          <p:cNvPr id="505" name="Picture Placeholder 14"/>
          <p:cNvSpPr/>
          <p:nvPr>
            <p:ph type="pic" sz="quarter" idx="27"/>
          </p:nvPr>
        </p:nvSpPr>
        <p:spPr>
          <a:xfrm>
            <a:off x="11963948" y="7203588"/>
            <a:ext cx="5517756" cy="5522510"/>
          </a:xfrm>
          <a:prstGeom prst="rect">
            <a:avLst/>
          </a:prstGeom>
        </p:spPr>
        <p:txBody>
          <a:bodyPr lIns="91439" rIns="91439">
            <a:noAutofit/>
          </a:bodyPr>
          <a:lstStyle/>
          <a:p>
            <a:pPr/>
          </a:p>
        </p:txBody>
      </p:sp>
      <p:sp>
        <p:nvSpPr>
          <p:cNvPr id="506"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p:spTree>
      <p:nvGrpSpPr>
        <p:cNvPr id="1" name=""/>
        <p:cNvGrpSpPr/>
        <p:nvPr/>
      </p:nvGrpSpPr>
      <p:grpSpPr>
        <a:xfrm>
          <a:off x="0" y="0"/>
          <a:ext cx="0" cy="0"/>
          <a:chOff x="0" y="0"/>
          <a:chExt cx="0" cy="0"/>
        </a:xfrm>
      </p:grpSpPr>
      <p:sp>
        <p:nvSpPr>
          <p:cNvPr id="513" name="Rounded Rectangle"/>
          <p:cNvSpPr/>
          <p:nvPr/>
        </p:nvSpPr>
        <p:spPr>
          <a:xfrm>
            <a:off x="6435356" y="508000"/>
            <a:ext cx="17411724" cy="12700000"/>
          </a:xfrm>
          <a:prstGeom prst="roundRect">
            <a:avLst>
              <a:gd name="adj" fmla="val 1524"/>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14"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515"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16"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517"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18"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519"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21"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22"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 Grey">
    <p:bg>
      <p:bgPr>
        <a:solidFill>
          <a:srgbClr val="CCCDD1"/>
        </a:solidFill>
      </p:bgPr>
    </p:bg>
    <p:spTree>
      <p:nvGrpSpPr>
        <p:cNvPr id="1" name=""/>
        <p:cNvGrpSpPr/>
        <p:nvPr/>
      </p:nvGrpSpPr>
      <p:grpSpPr>
        <a:xfrm>
          <a:off x="0" y="0"/>
          <a:ext cx="0" cy="0"/>
          <a:chOff x="0" y="0"/>
          <a:chExt cx="0" cy="0"/>
        </a:xfrm>
      </p:grpSpPr>
      <p:sp>
        <p:nvSpPr>
          <p:cNvPr id="529" name="Rounded Rectangle"/>
          <p:cNvSpPr/>
          <p:nvPr/>
        </p:nvSpPr>
        <p:spPr>
          <a:xfrm>
            <a:off x="6435356" y="508000"/>
            <a:ext cx="17411724" cy="12700000"/>
          </a:xfrm>
          <a:prstGeom prst="roundRect">
            <a:avLst>
              <a:gd name="adj" fmla="val 1524"/>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30"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531"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532"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533"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534"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35"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3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37"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38"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 Dark">
    <p:bg>
      <p:bgPr>
        <a:solidFill>
          <a:srgbClr val="000000"/>
        </a:solidFill>
      </p:bgPr>
    </p:bg>
    <p:spTree>
      <p:nvGrpSpPr>
        <p:cNvPr id="1" name=""/>
        <p:cNvGrpSpPr/>
        <p:nvPr/>
      </p:nvGrpSpPr>
      <p:grpSpPr>
        <a:xfrm>
          <a:off x="0" y="0"/>
          <a:ext cx="0" cy="0"/>
          <a:chOff x="0" y="0"/>
          <a:chExt cx="0" cy="0"/>
        </a:xfrm>
      </p:grpSpPr>
      <p:sp>
        <p:nvSpPr>
          <p:cNvPr id="54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46"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547"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48"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549"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5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5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5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53"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54"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p:spTree>
      <p:nvGrpSpPr>
        <p:cNvPr id="1" name=""/>
        <p:cNvGrpSpPr/>
        <p:nvPr/>
      </p:nvGrpSpPr>
      <p:grpSpPr>
        <a:xfrm>
          <a:off x="0" y="0"/>
          <a:ext cx="0" cy="0"/>
          <a:chOff x="0" y="0"/>
          <a:chExt cx="0" cy="0"/>
        </a:xfrm>
      </p:grpSpPr>
      <p:sp>
        <p:nvSpPr>
          <p:cNvPr id="561"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62"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lvl1pPr>
            <a:lvl2pPr marL="14400" indent="-14400" algn="ctr">
              <a:spcBef>
                <a:spcPts val="200"/>
              </a:spcBef>
              <a:defRPr sz="2000"/>
            </a:lvl2pPr>
            <a:lvl3pPr marL="14400" indent="-14400" algn="ctr">
              <a:spcBef>
                <a:spcPts val="200"/>
              </a:spcBef>
              <a:defRPr sz="2000"/>
            </a:lvl3pPr>
            <a:lvl4pPr marL="14400" indent="-14400" algn="ctr">
              <a:spcBef>
                <a:spcPts val="200"/>
              </a:spcBef>
              <a:defRPr sz="2000"/>
            </a:lvl4pPr>
            <a:lvl5pPr marL="14400" indent="-14400" algn="ctr">
              <a:spcBef>
                <a:spcPts val="200"/>
              </a:spcBef>
              <a:defRPr sz="2000"/>
            </a:lvl5pPr>
          </a:lstStyle>
          <a:p>
            <a:pPr/>
            <a:r>
              <a:t>Primary</a:t>
            </a:r>
          </a:p>
          <a:p>
            <a:pPr lvl="1"/>
            <a:r>
              <a:t/>
            </a:r>
          </a:p>
          <a:p>
            <a:pPr lvl="2"/>
            <a:r>
              <a:t/>
            </a:r>
          </a:p>
          <a:p>
            <a:pPr lvl="3"/>
            <a:r>
              <a:t/>
            </a:r>
          </a:p>
          <a:p>
            <a:pPr lvl="4"/>
            <a:r>
              <a:t/>
            </a:r>
          </a:p>
        </p:txBody>
      </p:sp>
      <p:sp>
        <p:nvSpPr>
          <p:cNvPr id="563"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564"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65"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lvl1pPr>
          </a:lstStyle>
          <a:p>
            <a:pPr/>
            <a:r>
              <a:t>Secondary</a:t>
            </a:r>
          </a:p>
        </p:txBody>
      </p:sp>
      <p:sp>
        <p:nvSpPr>
          <p:cNvPr id="566"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lvl1pPr>
          </a:lstStyle>
          <a:p>
            <a:pPr/>
            <a:r>
              <a:t>Tertiary</a:t>
            </a:r>
          </a:p>
        </p:txBody>
      </p:sp>
      <p:sp>
        <p:nvSpPr>
          <p:cNvPr id="5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68"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569"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570"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 Grey">
    <p:bg>
      <p:bgPr>
        <a:solidFill>
          <a:srgbClr val="CCCDD1"/>
        </a:solidFill>
      </p:bgPr>
    </p:bg>
    <p:spTree>
      <p:nvGrpSpPr>
        <p:cNvPr id="1" name=""/>
        <p:cNvGrpSpPr/>
        <p:nvPr/>
      </p:nvGrpSpPr>
      <p:grpSpPr>
        <a:xfrm>
          <a:off x="0" y="0"/>
          <a:ext cx="0" cy="0"/>
          <a:chOff x="0" y="0"/>
          <a:chExt cx="0" cy="0"/>
        </a:xfrm>
      </p:grpSpPr>
      <p:sp>
        <p:nvSpPr>
          <p:cNvPr id="57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78"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solidFill>
                  <a:srgbClr val="FFFFFF"/>
                </a:solidFill>
              </a:defRPr>
            </a:lvl1pPr>
            <a:lvl2pPr marL="14400" indent="-14400" algn="ctr">
              <a:spcBef>
                <a:spcPts val="200"/>
              </a:spcBef>
              <a:defRPr sz="2000">
                <a:solidFill>
                  <a:srgbClr val="FFFFFF"/>
                </a:solidFill>
              </a:defRPr>
            </a:lvl2pPr>
            <a:lvl3pPr marL="14400" indent="-14400" algn="ctr">
              <a:spcBef>
                <a:spcPts val="200"/>
              </a:spcBef>
              <a:defRPr sz="2000">
                <a:solidFill>
                  <a:srgbClr val="FFFFFF"/>
                </a:solidFill>
              </a:defRPr>
            </a:lvl3pPr>
            <a:lvl4pPr marL="14400" indent="-14400" algn="ctr">
              <a:spcBef>
                <a:spcPts val="200"/>
              </a:spcBef>
              <a:defRPr sz="2000">
                <a:solidFill>
                  <a:srgbClr val="FFFFFF"/>
                </a:solidFill>
              </a:defRPr>
            </a:lvl4pPr>
            <a:lvl5pPr marL="14400" indent="-14400" algn="ctr">
              <a:spcBef>
                <a:spcPts val="200"/>
              </a:spcBef>
              <a:defRPr sz="2000">
                <a:solidFill>
                  <a:srgbClr val="FFFFFF"/>
                </a:solidFill>
              </a:defRPr>
            </a:lvl5pPr>
          </a:lstStyle>
          <a:p>
            <a:pPr/>
            <a:r>
              <a:t>Primary</a:t>
            </a:r>
          </a:p>
          <a:p>
            <a:pPr lvl="1"/>
            <a:r>
              <a:t/>
            </a:r>
          </a:p>
          <a:p>
            <a:pPr lvl="2"/>
            <a:r>
              <a:t/>
            </a:r>
          </a:p>
          <a:p>
            <a:pPr lvl="3"/>
            <a:r>
              <a:t/>
            </a:r>
          </a:p>
          <a:p>
            <a:pPr lvl="4"/>
            <a:r>
              <a:t/>
            </a:r>
          </a:p>
        </p:txBody>
      </p:sp>
      <p:sp>
        <p:nvSpPr>
          <p:cNvPr id="57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80"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81"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Secondary</a:t>
            </a:r>
          </a:p>
        </p:txBody>
      </p:sp>
      <p:sp>
        <p:nvSpPr>
          <p:cNvPr id="582"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Tertiary</a:t>
            </a:r>
          </a:p>
        </p:txBody>
      </p:sp>
      <p:sp>
        <p:nvSpPr>
          <p:cNvPr id="5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84"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585"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586"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 Dark">
    <p:bg>
      <p:bgPr>
        <a:solidFill>
          <a:srgbClr val="000000"/>
        </a:solidFill>
      </p:bgPr>
    </p:bg>
    <p:spTree>
      <p:nvGrpSpPr>
        <p:cNvPr id="1" name=""/>
        <p:cNvGrpSpPr/>
        <p:nvPr/>
      </p:nvGrpSpPr>
      <p:grpSpPr>
        <a:xfrm>
          <a:off x="0" y="0"/>
          <a:ext cx="0" cy="0"/>
          <a:chOff x="0" y="0"/>
          <a:chExt cx="0" cy="0"/>
        </a:xfrm>
      </p:grpSpPr>
      <p:sp>
        <p:nvSpPr>
          <p:cNvPr id="593"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94"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solidFill>
                  <a:srgbClr val="FFFFFF"/>
                </a:solidFill>
              </a:defRPr>
            </a:lvl1pPr>
            <a:lvl2pPr marL="14400" indent="-14400" algn="ctr">
              <a:spcBef>
                <a:spcPts val="200"/>
              </a:spcBef>
              <a:defRPr sz="2000">
                <a:solidFill>
                  <a:srgbClr val="FFFFFF"/>
                </a:solidFill>
              </a:defRPr>
            </a:lvl2pPr>
            <a:lvl3pPr marL="14400" indent="-14400" algn="ctr">
              <a:spcBef>
                <a:spcPts val="200"/>
              </a:spcBef>
              <a:defRPr sz="2000">
                <a:solidFill>
                  <a:srgbClr val="FFFFFF"/>
                </a:solidFill>
              </a:defRPr>
            </a:lvl3pPr>
            <a:lvl4pPr marL="14400" indent="-14400" algn="ctr">
              <a:spcBef>
                <a:spcPts val="200"/>
              </a:spcBef>
              <a:defRPr sz="2000">
                <a:solidFill>
                  <a:srgbClr val="FFFFFF"/>
                </a:solidFill>
              </a:defRPr>
            </a:lvl4pPr>
            <a:lvl5pPr marL="14400" indent="-14400" algn="ctr">
              <a:spcBef>
                <a:spcPts val="200"/>
              </a:spcBef>
              <a:defRPr sz="2000">
                <a:solidFill>
                  <a:srgbClr val="FFFFFF"/>
                </a:solidFill>
              </a:defRPr>
            </a:lvl5pPr>
          </a:lstStyle>
          <a:p>
            <a:pPr/>
            <a:r>
              <a:t>Primary</a:t>
            </a:r>
          </a:p>
          <a:p>
            <a:pPr lvl="1"/>
            <a:r>
              <a:t/>
            </a:r>
          </a:p>
          <a:p>
            <a:pPr lvl="2"/>
            <a:r>
              <a:t/>
            </a:r>
          </a:p>
          <a:p>
            <a:pPr lvl="3"/>
            <a:r>
              <a:t/>
            </a:r>
          </a:p>
          <a:p>
            <a:pPr lvl="4"/>
            <a:r>
              <a:t/>
            </a:r>
          </a:p>
        </p:txBody>
      </p:sp>
      <p:sp>
        <p:nvSpPr>
          <p:cNvPr id="595"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9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97"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Secondary</a:t>
            </a:r>
          </a:p>
        </p:txBody>
      </p:sp>
      <p:sp>
        <p:nvSpPr>
          <p:cNvPr id="598"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Tertiary</a:t>
            </a:r>
          </a:p>
        </p:txBody>
      </p:sp>
      <p:sp>
        <p:nvSpPr>
          <p:cNvPr id="59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00"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601"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602"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p:spTree>
      <p:nvGrpSpPr>
        <p:cNvPr id="1" name=""/>
        <p:cNvGrpSpPr/>
        <p:nvPr/>
      </p:nvGrpSpPr>
      <p:grpSpPr>
        <a:xfrm>
          <a:off x="0" y="0"/>
          <a:ext cx="0" cy="0"/>
          <a:chOff x="0" y="0"/>
          <a:chExt cx="0" cy="0"/>
        </a:xfrm>
      </p:grpSpPr>
      <p:sp>
        <p:nvSpPr>
          <p:cNvPr id="38" name="01 Introduction"/>
          <p:cNvSpPr txBox="1"/>
          <p:nvPr>
            <p:ph type="title" hasCustomPrompt="1"/>
          </p:nvPr>
        </p:nvSpPr>
        <p:spPr>
          <a:xfrm>
            <a:off x="537006" y="584953"/>
            <a:ext cx="14338937" cy="1938992"/>
          </a:xfrm>
          <a:prstGeom prst="rect">
            <a:avLst/>
          </a:prstGeom>
        </p:spPr>
        <p:txBody>
          <a:bodyPr anchor="t"/>
          <a:lstStyle>
            <a:lvl1pPr>
              <a:defRPr spc="-450" sz="15000"/>
            </a:lvl1pPr>
          </a:lstStyle>
          <a:p>
            <a:pPr/>
            <a:r>
              <a:t>01 Introduction</a:t>
            </a:r>
          </a:p>
        </p:txBody>
      </p:sp>
      <p:sp>
        <p:nvSpPr>
          <p:cNvPr id="3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p:spTree>
      <p:nvGrpSpPr>
        <p:cNvPr id="1" name=""/>
        <p:cNvGrpSpPr/>
        <p:nvPr/>
      </p:nvGrpSpPr>
      <p:grpSpPr>
        <a:xfrm>
          <a:off x="0" y="0"/>
          <a:ext cx="0" cy="0"/>
          <a:chOff x="0" y="0"/>
          <a:chExt cx="0" cy="0"/>
        </a:xfrm>
      </p:grpSpPr>
      <p:sp>
        <p:nvSpPr>
          <p:cNvPr id="609" name="Picture Placeholder 4"/>
          <p:cNvSpPr/>
          <p:nvPr>
            <p:ph type="pic" idx="21"/>
          </p:nvPr>
        </p:nvSpPr>
        <p:spPr>
          <a:xfrm>
            <a:off x="537007" y="500554"/>
            <a:ext cx="11509775" cy="12714892"/>
          </a:xfrm>
          <a:prstGeom prst="rect">
            <a:avLst/>
          </a:prstGeom>
        </p:spPr>
        <p:txBody>
          <a:bodyPr lIns="91439" rIns="91439">
            <a:noAutofit/>
          </a:bodyPr>
          <a:lstStyle/>
          <a:p>
            <a:pPr/>
          </a:p>
        </p:txBody>
      </p:sp>
      <p:sp>
        <p:nvSpPr>
          <p:cNvPr id="610" name="Picture Placeholder 5"/>
          <p:cNvSpPr/>
          <p:nvPr>
            <p:ph type="pic" sz="half" idx="22"/>
          </p:nvPr>
        </p:nvSpPr>
        <p:spPr>
          <a:xfrm>
            <a:off x="12338056" y="500555"/>
            <a:ext cx="11509599" cy="6223003"/>
          </a:xfrm>
          <a:prstGeom prst="rect">
            <a:avLst/>
          </a:prstGeom>
        </p:spPr>
        <p:txBody>
          <a:bodyPr lIns="91439" rIns="91439">
            <a:noAutofit/>
          </a:bodyPr>
          <a:lstStyle/>
          <a:p>
            <a:pPr/>
          </a:p>
        </p:txBody>
      </p:sp>
      <p:sp>
        <p:nvSpPr>
          <p:cNvPr id="611" name="Picture Placeholder 6"/>
          <p:cNvSpPr/>
          <p:nvPr>
            <p:ph type="pic" sz="half" idx="23"/>
          </p:nvPr>
        </p:nvSpPr>
        <p:spPr>
          <a:xfrm>
            <a:off x="12338056" y="6990894"/>
            <a:ext cx="11509599" cy="6223002"/>
          </a:xfrm>
          <a:prstGeom prst="rect">
            <a:avLst/>
          </a:prstGeom>
        </p:spPr>
        <p:txBody>
          <a:bodyPr lIns="91439" rIns="91439">
            <a:noAutofit/>
          </a:bodyPr>
          <a:lstStyle/>
          <a:p>
            <a:pPr/>
          </a:p>
        </p:txBody>
      </p:sp>
      <p:sp>
        <p:nvSpPr>
          <p:cNvPr id="61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 Grey">
    <p:bg>
      <p:bgPr>
        <a:solidFill>
          <a:srgbClr val="CCCDD1"/>
        </a:solidFill>
      </p:bgPr>
    </p:bg>
    <p:spTree>
      <p:nvGrpSpPr>
        <p:cNvPr id="1" name=""/>
        <p:cNvGrpSpPr/>
        <p:nvPr/>
      </p:nvGrpSpPr>
      <p:grpSpPr>
        <a:xfrm>
          <a:off x="0" y="0"/>
          <a:ext cx="0" cy="0"/>
          <a:chOff x="0" y="0"/>
          <a:chExt cx="0" cy="0"/>
        </a:xfrm>
      </p:grpSpPr>
      <p:sp>
        <p:nvSpPr>
          <p:cNvPr id="6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20" name="Picture Placeholder 5"/>
          <p:cNvSpPr/>
          <p:nvPr>
            <p:ph type="pic" sz="half" idx="21"/>
          </p:nvPr>
        </p:nvSpPr>
        <p:spPr>
          <a:xfrm>
            <a:off x="12338056" y="500555"/>
            <a:ext cx="11509599" cy="6223003"/>
          </a:xfrm>
          <a:prstGeom prst="rect">
            <a:avLst/>
          </a:prstGeom>
        </p:spPr>
        <p:txBody>
          <a:bodyPr lIns="91439" rIns="91439">
            <a:noAutofit/>
          </a:bodyPr>
          <a:lstStyle/>
          <a:p>
            <a:pPr/>
          </a:p>
        </p:txBody>
      </p:sp>
      <p:sp>
        <p:nvSpPr>
          <p:cNvPr id="621" name="Picture Placeholder 6"/>
          <p:cNvSpPr/>
          <p:nvPr>
            <p:ph type="pic" sz="half" idx="22"/>
          </p:nvPr>
        </p:nvSpPr>
        <p:spPr>
          <a:xfrm>
            <a:off x="12338056" y="6990894"/>
            <a:ext cx="11509599" cy="6223002"/>
          </a:xfrm>
          <a:prstGeom prst="rect">
            <a:avLst/>
          </a:prstGeom>
        </p:spPr>
        <p:txBody>
          <a:bodyPr lIns="91439" rIns="91439">
            <a:noAutofit/>
          </a:bodyPr>
          <a:lstStyle/>
          <a:p>
            <a:pPr/>
          </a:p>
        </p:txBody>
      </p:sp>
      <p:sp>
        <p:nvSpPr>
          <p:cNvPr id="622" name="Picture Placeholder 4"/>
          <p:cNvSpPr/>
          <p:nvPr>
            <p:ph type="pic" idx="23"/>
          </p:nvPr>
        </p:nvSpPr>
        <p:spPr>
          <a:xfrm>
            <a:off x="537007" y="500554"/>
            <a:ext cx="11509775" cy="1271489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 Dark">
    <p:bg>
      <p:bgPr>
        <a:solidFill>
          <a:srgbClr val="000000"/>
        </a:solidFill>
      </p:bgPr>
    </p:bg>
    <p:spTree>
      <p:nvGrpSpPr>
        <p:cNvPr id="1" name=""/>
        <p:cNvGrpSpPr/>
        <p:nvPr/>
      </p:nvGrpSpPr>
      <p:grpSpPr>
        <a:xfrm>
          <a:off x="0" y="0"/>
          <a:ext cx="0" cy="0"/>
          <a:chOff x="0" y="0"/>
          <a:chExt cx="0" cy="0"/>
        </a:xfrm>
      </p:grpSpPr>
      <p:sp>
        <p:nvSpPr>
          <p:cNvPr id="6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30" name="Picture Placeholder 5"/>
          <p:cNvSpPr/>
          <p:nvPr>
            <p:ph type="pic" sz="half" idx="21"/>
          </p:nvPr>
        </p:nvSpPr>
        <p:spPr>
          <a:xfrm>
            <a:off x="12338056" y="500555"/>
            <a:ext cx="11509599" cy="6223003"/>
          </a:xfrm>
          <a:prstGeom prst="rect">
            <a:avLst/>
          </a:prstGeom>
        </p:spPr>
        <p:txBody>
          <a:bodyPr lIns="91439" rIns="91439">
            <a:noAutofit/>
          </a:bodyPr>
          <a:lstStyle/>
          <a:p>
            <a:pPr/>
          </a:p>
        </p:txBody>
      </p:sp>
      <p:sp>
        <p:nvSpPr>
          <p:cNvPr id="631" name="Picture Placeholder 6"/>
          <p:cNvSpPr/>
          <p:nvPr>
            <p:ph type="pic" sz="half" idx="22"/>
          </p:nvPr>
        </p:nvSpPr>
        <p:spPr>
          <a:xfrm>
            <a:off x="12338056" y="6990894"/>
            <a:ext cx="11509599" cy="6223002"/>
          </a:xfrm>
          <a:prstGeom prst="rect">
            <a:avLst/>
          </a:prstGeom>
        </p:spPr>
        <p:txBody>
          <a:bodyPr lIns="91439" rIns="91439">
            <a:noAutofit/>
          </a:bodyPr>
          <a:lstStyle/>
          <a:p>
            <a:pPr/>
          </a:p>
        </p:txBody>
      </p:sp>
      <p:sp>
        <p:nvSpPr>
          <p:cNvPr id="632" name="Picture Placeholder 4"/>
          <p:cNvSpPr/>
          <p:nvPr>
            <p:ph type="pic" idx="23"/>
          </p:nvPr>
        </p:nvSpPr>
        <p:spPr>
          <a:xfrm>
            <a:off x="537007" y="500554"/>
            <a:ext cx="11509775" cy="1271489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p:spTree>
      <p:nvGrpSpPr>
        <p:cNvPr id="1" name=""/>
        <p:cNvGrpSpPr/>
        <p:nvPr/>
      </p:nvGrpSpPr>
      <p:grpSpPr>
        <a:xfrm>
          <a:off x="0" y="0"/>
          <a:ext cx="0" cy="0"/>
          <a:chOff x="0" y="0"/>
          <a:chExt cx="0" cy="0"/>
        </a:xfrm>
      </p:grpSpPr>
      <p:sp>
        <p:nvSpPr>
          <p:cNvPr id="63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 in-situ</a:t>
            </a:r>
          </a:p>
        </p:txBody>
      </p:sp>
      <p:sp>
        <p:nvSpPr>
          <p:cNvPr id="64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4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 Grey">
    <p:bg>
      <p:bgPr>
        <a:solidFill>
          <a:srgbClr val="CCCDD1"/>
        </a:solidFill>
      </p:bgPr>
    </p:bg>
    <p:spTree>
      <p:nvGrpSpPr>
        <p:cNvPr id="1" name=""/>
        <p:cNvGrpSpPr/>
        <p:nvPr/>
      </p:nvGrpSpPr>
      <p:grpSpPr>
        <a:xfrm>
          <a:off x="0" y="0"/>
          <a:ext cx="0" cy="0"/>
          <a:chOff x="0" y="0"/>
          <a:chExt cx="0" cy="0"/>
        </a:xfrm>
      </p:grpSpPr>
      <p:sp>
        <p:nvSpPr>
          <p:cNvPr id="64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5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5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 Dark">
    <p:bg>
      <p:bgPr>
        <a:solidFill>
          <a:srgbClr val="000000"/>
        </a:solidFill>
      </p:bgPr>
    </p:bg>
    <p:spTree>
      <p:nvGrpSpPr>
        <p:cNvPr id="1" name=""/>
        <p:cNvGrpSpPr/>
        <p:nvPr/>
      </p:nvGrpSpPr>
      <p:grpSpPr>
        <a:xfrm>
          <a:off x="0" y="0"/>
          <a:ext cx="0" cy="0"/>
          <a:chOff x="0" y="0"/>
          <a:chExt cx="0" cy="0"/>
        </a:xfrm>
      </p:grpSpPr>
      <p:sp>
        <p:nvSpPr>
          <p:cNvPr id="65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6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61"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
        <p:nvSpPr>
          <p:cNvPr id="66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p:spTree>
      <p:nvGrpSpPr>
        <p:cNvPr id="1" name=""/>
        <p:cNvGrpSpPr/>
        <p:nvPr/>
      </p:nvGrpSpPr>
      <p:grpSpPr>
        <a:xfrm>
          <a:off x="0" y="0"/>
          <a:ext cx="0" cy="0"/>
          <a:chOff x="0" y="0"/>
          <a:chExt cx="0" cy="0"/>
        </a:xfrm>
      </p:grpSpPr>
      <p:pic>
        <p:nvPicPr>
          <p:cNvPr id="669"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70"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7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 Grey">
    <p:bg>
      <p:bgPr>
        <a:solidFill>
          <a:srgbClr val="CCCDD1"/>
        </a:solidFill>
      </p:bgPr>
    </p:bg>
    <p:spTree>
      <p:nvGrpSpPr>
        <p:cNvPr id="1" name=""/>
        <p:cNvGrpSpPr/>
        <p:nvPr/>
      </p:nvGrpSpPr>
      <p:grpSpPr>
        <a:xfrm>
          <a:off x="0" y="0"/>
          <a:ext cx="0" cy="0"/>
          <a:chOff x="0" y="0"/>
          <a:chExt cx="0" cy="0"/>
        </a:xfrm>
      </p:grpSpPr>
      <p:pic>
        <p:nvPicPr>
          <p:cNvPr id="678"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7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8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 Dark">
    <p:bg>
      <p:bgPr>
        <a:solidFill>
          <a:srgbClr val="000000"/>
        </a:solidFill>
      </p:bgPr>
    </p:bg>
    <p:spTree>
      <p:nvGrpSpPr>
        <p:cNvPr id="1" name=""/>
        <p:cNvGrpSpPr/>
        <p:nvPr/>
      </p:nvGrpSpPr>
      <p:grpSpPr>
        <a:xfrm>
          <a:off x="0" y="0"/>
          <a:ext cx="0" cy="0"/>
          <a:chOff x="0" y="0"/>
          <a:chExt cx="0" cy="0"/>
        </a:xfrm>
      </p:grpSpPr>
      <p:pic>
        <p:nvPicPr>
          <p:cNvPr id="687"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88"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8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p:spTree>
      <p:nvGrpSpPr>
        <p:cNvPr id="1" name=""/>
        <p:cNvGrpSpPr/>
        <p:nvPr/>
      </p:nvGrpSpPr>
      <p:grpSpPr>
        <a:xfrm>
          <a:off x="0" y="0"/>
          <a:ext cx="0" cy="0"/>
          <a:chOff x="0" y="0"/>
          <a:chExt cx="0" cy="0"/>
        </a:xfrm>
      </p:grpSpPr>
      <p:sp>
        <p:nvSpPr>
          <p:cNvPr id="696"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pic>
        <p:nvPicPr>
          <p:cNvPr id="697"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698"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699"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00"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01"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7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 Grey">
    <p:bg>
      <p:bgPr>
        <a:solidFill>
          <a:srgbClr val="CCCDD1"/>
        </a:solidFill>
      </p:bgPr>
    </p:bg>
    <p:spTree>
      <p:nvGrpSpPr>
        <p:cNvPr id="1" name=""/>
        <p:cNvGrpSpPr/>
        <p:nvPr/>
      </p:nvGrpSpPr>
      <p:grpSpPr>
        <a:xfrm>
          <a:off x="0" y="0"/>
          <a:ext cx="0" cy="0"/>
          <a:chOff x="0" y="0"/>
          <a:chExt cx="0" cy="0"/>
        </a:xfrm>
      </p:grpSpPr>
      <p:sp>
        <p:nvSpPr>
          <p:cNvPr id="46" name="01 Introductio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01 Introduction</a:t>
            </a:r>
          </a:p>
        </p:txBody>
      </p:sp>
      <p:sp>
        <p:nvSpPr>
          <p:cNvPr id="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 Grey">
    <p:bg>
      <p:bgPr>
        <a:solidFill>
          <a:srgbClr val="CCCDD1"/>
        </a:solidFill>
      </p:bgPr>
    </p:bg>
    <p:spTree>
      <p:nvGrpSpPr>
        <p:cNvPr id="1" name=""/>
        <p:cNvGrpSpPr/>
        <p:nvPr/>
      </p:nvGrpSpPr>
      <p:grpSpPr>
        <a:xfrm>
          <a:off x="0" y="0"/>
          <a:ext cx="0" cy="0"/>
          <a:chOff x="0" y="0"/>
          <a:chExt cx="0" cy="0"/>
        </a:xfrm>
      </p:grpSpPr>
      <p:sp>
        <p:nvSpPr>
          <p:cNvPr id="709"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10"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1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pic>
        <p:nvPicPr>
          <p:cNvPr id="712"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713"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14"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15"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 Dark">
    <p:bg>
      <p:bgPr>
        <a:solidFill>
          <a:srgbClr val="000000"/>
        </a:solidFill>
      </p:bgPr>
    </p:bg>
    <p:spTree>
      <p:nvGrpSpPr>
        <p:cNvPr id="1" name=""/>
        <p:cNvGrpSpPr/>
        <p:nvPr/>
      </p:nvGrpSpPr>
      <p:grpSpPr>
        <a:xfrm>
          <a:off x="0" y="0"/>
          <a:ext cx="0" cy="0"/>
          <a:chOff x="0" y="0"/>
          <a:chExt cx="0" cy="0"/>
        </a:xfrm>
      </p:grpSpPr>
      <p:sp>
        <p:nvSpPr>
          <p:cNvPr id="722"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23"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2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pic>
        <p:nvPicPr>
          <p:cNvPr id="725"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726"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27"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28"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p:spTree>
      <p:nvGrpSpPr>
        <p:cNvPr id="1" name=""/>
        <p:cNvGrpSpPr/>
        <p:nvPr/>
      </p:nvGrpSpPr>
      <p:grpSpPr>
        <a:xfrm>
          <a:off x="0" y="0"/>
          <a:ext cx="0" cy="0"/>
          <a:chOff x="0" y="0"/>
          <a:chExt cx="0" cy="0"/>
        </a:xfrm>
      </p:grpSpPr>
      <p:sp>
        <p:nvSpPr>
          <p:cNvPr id="735" name="Picture Placeholder 2"/>
          <p:cNvSpPr/>
          <p:nvPr>
            <p:ph type="pic" idx="21"/>
          </p:nvPr>
        </p:nvSpPr>
        <p:spPr>
          <a:xfrm>
            <a:off x="4892535" y="1295874"/>
            <a:ext cx="14598990" cy="11124408"/>
          </a:xfrm>
          <a:prstGeom prst="rect">
            <a:avLst/>
          </a:prstGeom>
          <a:ln w="1905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3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37"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Logo in-situ</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 Grey">
    <p:bg>
      <p:bgPr>
        <a:solidFill>
          <a:srgbClr val="CCCDD1"/>
        </a:solidFill>
      </p:bgPr>
    </p:bg>
    <p:spTree>
      <p:nvGrpSpPr>
        <p:cNvPr id="1" name=""/>
        <p:cNvGrpSpPr/>
        <p:nvPr/>
      </p:nvGrpSpPr>
      <p:grpSpPr>
        <a:xfrm>
          <a:off x="0" y="0"/>
          <a:ext cx="0" cy="0"/>
          <a:chOff x="0" y="0"/>
          <a:chExt cx="0" cy="0"/>
        </a:xfrm>
      </p:grpSpPr>
      <p:sp>
        <p:nvSpPr>
          <p:cNvPr id="7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45"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746" name="Picture Placeholder 2"/>
          <p:cNvSpPr/>
          <p:nvPr>
            <p:ph type="pic" idx="21"/>
          </p:nvPr>
        </p:nvSpPr>
        <p:spPr>
          <a:xfrm>
            <a:off x="4892535" y="1295874"/>
            <a:ext cx="14598990" cy="11124408"/>
          </a:xfrm>
          <a:prstGeom prst="rect">
            <a:avLst/>
          </a:prstGeom>
          <a:ln w="1905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 Dark">
    <p:bg>
      <p:bgPr>
        <a:solidFill>
          <a:srgbClr val="000000"/>
        </a:solidFill>
      </p:bgPr>
    </p:bg>
    <p:spTree>
      <p:nvGrpSpPr>
        <p:cNvPr id="1" name=""/>
        <p:cNvGrpSpPr/>
        <p:nvPr/>
      </p:nvGrpSpPr>
      <p:grpSpPr>
        <a:xfrm>
          <a:off x="0" y="0"/>
          <a:ext cx="0" cy="0"/>
          <a:chOff x="0" y="0"/>
          <a:chExt cx="0" cy="0"/>
        </a:xfrm>
      </p:grpSpPr>
      <p:sp>
        <p:nvSpPr>
          <p:cNvPr id="75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5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755" name="Picture Placeholder 2"/>
          <p:cNvSpPr/>
          <p:nvPr>
            <p:ph type="pic" idx="21"/>
          </p:nvPr>
        </p:nvSpPr>
        <p:spPr>
          <a:xfrm>
            <a:off x="4892535" y="1295874"/>
            <a:ext cx="14598990" cy="11124408"/>
          </a:xfrm>
          <a:prstGeom prst="rect">
            <a:avLst/>
          </a:prstGeom>
          <a:ln w="1905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p:spTree>
      <p:nvGrpSpPr>
        <p:cNvPr id="1" name=""/>
        <p:cNvGrpSpPr/>
        <p:nvPr/>
      </p:nvGrpSpPr>
      <p:grpSpPr>
        <a:xfrm>
          <a:off x="0" y="0"/>
          <a:ext cx="0" cy="0"/>
          <a:chOff x="0" y="0"/>
          <a:chExt cx="0" cy="0"/>
        </a:xfrm>
      </p:grpSpPr>
      <p:sp>
        <p:nvSpPr>
          <p:cNvPr id="762" name="Picture Placeholder 6"/>
          <p:cNvSpPr/>
          <p:nvPr>
            <p:ph type="pic" sz="half" idx="21"/>
          </p:nvPr>
        </p:nvSpPr>
        <p:spPr>
          <a:xfrm>
            <a:off x="11371060" y="2537106"/>
            <a:ext cx="10507664" cy="8006955"/>
          </a:xfrm>
          <a:prstGeom prst="rect">
            <a:avLst/>
          </a:prstGeom>
          <a:ln w="1397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3" name="Picture Placeholder 7"/>
          <p:cNvSpPr/>
          <p:nvPr>
            <p:ph type="pic" sz="quarter" idx="22"/>
          </p:nvPr>
        </p:nvSpPr>
        <p:spPr>
          <a:xfrm>
            <a:off x="2505276"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4" name="Picture Placeholder 8"/>
          <p:cNvSpPr/>
          <p:nvPr>
            <p:ph type="pic" sz="quarter" idx="23"/>
          </p:nvPr>
        </p:nvSpPr>
        <p:spPr>
          <a:xfrm>
            <a:off x="6684119"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5" name="Body Level One…"/>
          <p:cNvSpPr txBox="1"/>
          <p:nvPr>
            <p:ph type="body" sz="quarter" idx="1" hasCustomPrompt="1"/>
          </p:nvPr>
        </p:nvSpPr>
        <p:spPr>
          <a:xfrm>
            <a:off x="7858318" y="3719317"/>
            <a:ext cx="950105" cy="208326"/>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766" name="Rounded Rectangle"/>
          <p:cNvSpPr/>
          <p:nvPr>
            <p:ph type="body" sz="quarter" idx="24"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68"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 in-situ</a:t>
            </a:r>
          </a:p>
        </p:txBody>
      </p:sp>
    </p:spTree>
  </p:cSld>
  <p:clrMapOvr>
    <a:masterClrMapping/>
  </p:clrMapOvr>
  <p:transition xmlns:p14="http://schemas.microsoft.com/office/powerpoint/2010/main" spd="med" advClick="1"/>
</p:sldLayout>
</file>

<file path=ppt/slideLayouts/slideLayout5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 Grey">
    <p:bg>
      <p:bgPr>
        <a:solidFill>
          <a:srgbClr val="CCCDD1"/>
        </a:solidFill>
      </p:bgPr>
    </p:bg>
    <p:spTree>
      <p:nvGrpSpPr>
        <p:cNvPr id="1" name=""/>
        <p:cNvGrpSpPr/>
        <p:nvPr/>
      </p:nvGrpSpPr>
      <p:grpSpPr>
        <a:xfrm>
          <a:off x="0" y="0"/>
          <a:ext cx="0" cy="0"/>
          <a:chOff x="0" y="0"/>
          <a:chExt cx="0" cy="0"/>
        </a:xfrm>
      </p:grpSpPr>
      <p:sp>
        <p:nvSpPr>
          <p:cNvPr id="77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76"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777" name="Picture Placeholder 6"/>
          <p:cNvSpPr/>
          <p:nvPr>
            <p:ph type="pic" sz="half" idx="21"/>
          </p:nvPr>
        </p:nvSpPr>
        <p:spPr>
          <a:xfrm>
            <a:off x="11371060" y="2537106"/>
            <a:ext cx="10507664" cy="8006955"/>
          </a:xfrm>
          <a:prstGeom prst="rect">
            <a:avLst/>
          </a:prstGeom>
          <a:ln w="1397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78" name="Picture Placeholder 7"/>
          <p:cNvSpPr/>
          <p:nvPr>
            <p:ph type="pic" sz="quarter" idx="22"/>
          </p:nvPr>
        </p:nvSpPr>
        <p:spPr>
          <a:xfrm>
            <a:off x="2505276"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79" name="Picture Placeholder 8"/>
          <p:cNvSpPr/>
          <p:nvPr>
            <p:ph type="pic" sz="quarter" idx="23"/>
          </p:nvPr>
        </p:nvSpPr>
        <p:spPr>
          <a:xfrm>
            <a:off x="6684119"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80" name="Rounded Rectangle"/>
          <p:cNvSpPr/>
          <p:nvPr>
            <p:ph type="body" sz="quarter" idx="24" hasCustomPrompt="1"/>
          </p:nvPr>
        </p:nvSpPr>
        <p:spPr>
          <a:xfrm>
            <a:off x="7888826"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81" name="Rounded Rectangle"/>
          <p:cNvSpPr/>
          <p:nvPr>
            <p:ph type="body" sz="quarter" idx="25"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5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 Dark">
    <p:bg>
      <p:bgPr>
        <a:solidFill>
          <a:srgbClr val="000000"/>
        </a:solidFill>
      </p:bgPr>
    </p:bg>
    <p:spTree>
      <p:nvGrpSpPr>
        <p:cNvPr id="1" name=""/>
        <p:cNvGrpSpPr/>
        <p:nvPr/>
      </p:nvGrpSpPr>
      <p:grpSpPr>
        <a:xfrm>
          <a:off x="0" y="0"/>
          <a:ext cx="0" cy="0"/>
          <a:chOff x="0" y="0"/>
          <a:chExt cx="0" cy="0"/>
        </a:xfrm>
      </p:grpSpPr>
      <p:sp>
        <p:nvSpPr>
          <p:cNvPr id="7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8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790" name="Picture Placeholder 6"/>
          <p:cNvSpPr/>
          <p:nvPr>
            <p:ph type="pic" sz="half" idx="21"/>
          </p:nvPr>
        </p:nvSpPr>
        <p:spPr>
          <a:xfrm>
            <a:off x="11371060" y="2537106"/>
            <a:ext cx="10507664" cy="8006955"/>
          </a:xfrm>
          <a:prstGeom prst="rect">
            <a:avLst/>
          </a:prstGeom>
          <a:ln w="1397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1" name="Picture Placeholder 7"/>
          <p:cNvSpPr/>
          <p:nvPr>
            <p:ph type="pic" sz="quarter" idx="22"/>
          </p:nvPr>
        </p:nvSpPr>
        <p:spPr>
          <a:xfrm>
            <a:off x="2505276" y="3469687"/>
            <a:ext cx="3298431" cy="7074207"/>
          </a:xfrm>
          <a:prstGeom prst="rect">
            <a:avLst/>
          </a:prstGeom>
          <a:ln w="1143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2" name="Picture Placeholder 8"/>
          <p:cNvSpPr/>
          <p:nvPr>
            <p:ph type="pic" sz="quarter" idx="23"/>
          </p:nvPr>
        </p:nvSpPr>
        <p:spPr>
          <a:xfrm>
            <a:off x="6684119" y="3469687"/>
            <a:ext cx="3298431" cy="7074207"/>
          </a:xfrm>
          <a:prstGeom prst="rect">
            <a:avLst/>
          </a:prstGeom>
          <a:ln w="1143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3" name="Rounded Rectangle"/>
          <p:cNvSpPr/>
          <p:nvPr>
            <p:ph type="body" sz="quarter" idx="24" hasCustomPrompt="1"/>
          </p:nvPr>
        </p:nvSpPr>
        <p:spPr>
          <a:xfrm>
            <a:off x="7888826"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94" name="Rounded Rectangle"/>
          <p:cNvSpPr/>
          <p:nvPr>
            <p:ph type="body" sz="quarter" idx="25"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5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p:spTree>
      <p:nvGrpSpPr>
        <p:cNvPr id="1" name=""/>
        <p:cNvGrpSpPr/>
        <p:nvPr/>
      </p:nvGrpSpPr>
      <p:grpSpPr>
        <a:xfrm>
          <a:off x="0" y="0"/>
          <a:ext cx="0" cy="0"/>
          <a:chOff x="0" y="0"/>
          <a:chExt cx="0" cy="0"/>
        </a:xfrm>
      </p:grpSpPr>
      <p:sp>
        <p:nvSpPr>
          <p:cNvPr id="801" name="Rounded Rectangle"/>
          <p:cNvSpPr/>
          <p:nvPr/>
        </p:nvSpPr>
        <p:spPr>
          <a:xfrm>
            <a:off x="3110489" y="4487671"/>
            <a:ext cx="18163022" cy="4740658"/>
          </a:xfrm>
          <a:prstGeom prst="roundRect">
            <a:avLst>
              <a:gd name="adj" fmla="val 38170"/>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02"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03"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04"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0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06"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Logo in-situ</a:t>
            </a:r>
          </a:p>
          <a:p>
            <a:pPr lvl="1"/>
            <a:r>
              <a:t/>
            </a:r>
          </a:p>
          <a:p>
            <a:pPr lvl="2"/>
            <a:r>
              <a:t/>
            </a:r>
          </a:p>
          <a:p>
            <a:pPr lvl="3"/>
            <a:r>
              <a:t/>
            </a:r>
          </a:p>
          <a:p>
            <a:pPr lvl="4"/>
            <a:r>
              <a:t/>
            </a:r>
          </a:p>
        </p:txBody>
      </p:sp>
      <p:sp>
        <p:nvSpPr>
          <p:cNvPr id="807"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 Grey">
    <p:bg>
      <p:bgPr>
        <a:solidFill>
          <a:srgbClr val="CCCDD1"/>
        </a:solidFill>
      </p:bgPr>
    </p:bg>
    <p:spTree>
      <p:nvGrpSpPr>
        <p:cNvPr id="1" name=""/>
        <p:cNvGrpSpPr/>
        <p:nvPr/>
      </p:nvGrpSpPr>
      <p:grpSpPr>
        <a:xfrm>
          <a:off x="0" y="0"/>
          <a:ext cx="0" cy="0"/>
          <a:chOff x="0" y="0"/>
          <a:chExt cx="0" cy="0"/>
        </a:xfrm>
      </p:grpSpPr>
      <p:sp>
        <p:nvSpPr>
          <p:cNvPr id="814" name="Rounded Rectangle"/>
          <p:cNvSpPr/>
          <p:nvPr/>
        </p:nvSpPr>
        <p:spPr>
          <a:xfrm>
            <a:off x="3110489" y="4487671"/>
            <a:ext cx="18163022" cy="4740658"/>
          </a:xfrm>
          <a:prstGeom prst="roundRect">
            <a:avLst>
              <a:gd name="adj" fmla="val 38170"/>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15"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16"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17"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1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820"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 Dark">
    <p:bg>
      <p:bgPr>
        <a:solidFill>
          <a:srgbClr val="000000"/>
        </a:solidFill>
      </p:bgPr>
    </p:bg>
    <p:spTree>
      <p:nvGrpSpPr>
        <p:cNvPr id="1" name=""/>
        <p:cNvGrpSpPr/>
        <p:nvPr/>
      </p:nvGrpSpPr>
      <p:grpSpPr>
        <a:xfrm>
          <a:off x="0" y="0"/>
          <a:ext cx="0" cy="0"/>
          <a:chOff x="0" y="0"/>
          <a:chExt cx="0" cy="0"/>
        </a:xfrm>
      </p:grpSpPr>
      <p:sp>
        <p:nvSpPr>
          <p:cNvPr id="54" name="01 Introductio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01 Introduction</a:t>
            </a:r>
          </a:p>
        </p:txBody>
      </p:sp>
      <p:sp>
        <p:nvSpPr>
          <p:cNvPr id="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 Dark">
    <p:bg>
      <p:bgPr>
        <a:solidFill>
          <a:srgbClr val="000000"/>
        </a:solidFill>
      </p:bgPr>
    </p:bg>
    <p:spTree>
      <p:nvGrpSpPr>
        <p:cNvPr id="1" name=""/>
        <p:cNvGrpSpPr/>
        <p:nvPr/>
      </p:nvGrpSpPr>
      <p:grpSpPr>
        <a:xfrm>
          <a:off x="0" y="0"/>
          <a:ext cx="0" cy="0"/>
          <a:chOff x="0" y="0"/>
          <a:chExt cx="0" cy="0"/>
        </a:xfrm>
      </p:grpSpPr>
      <p:sp>
        <p:nvSpPr>
          <p:cNvPr id="827" name="Rounded Rectangle"/>
          <p:cNvSpPr/>
          <p:nvPr/>
        </p:nvSpPr>
        <p:spPr>
          <a:xfrm>
            <a:off x="3110489" y="4487671"/>
            <a:ext cx="18163022" cy="4740658"/>
          </a:xfrm>
          <a:prstGeom prst="roundRect">
            <a:avLst>
              <a:gd name="adj" fmla="val 38170"/>
            </a:avLst>
          </a:prstGeom>
          <a:solidFill>
            <a:srgbClr val="FFFFFF">
              <a:alpha val="8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28"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29"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30"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32"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833"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p:spTree>
      <p:nvGrpSpPr>
        <p:cNvPr id="1" name=""/>
        <p:cNvGrpSpPr/>
        <p:nvPr/>
      </p:nvGrpSpPr>
      <p:grpSpPr>
        <a:xfrm>
          <a:off x="0" y="0"/>
          <a:ext cx="0" cy="0"/>
          <a:chOff x="0" y="0"/>
          <a:chExt cx="0" cy="0"/>
        </a:xfrm>
      </p:grpSpPr>
      <p:sp>
        <p:nvSpPr>
          <p:cNvPr id="840"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C0C0C0"/>
                </a:solidFill>
              </a:defRPr>
            </a:lvl1pPr>
            <a:lvl2pPr>
              <a:defRPr spc="-50" sz="2400">
                <a:solidFill>
                  <a:srgbClr val="C0C0C0"/>
                </a:solidFill>
              </a:defRPr>
            </a:lvl2pPr>
            <a:lvl3pPr>
              <a:defRPr spc="-50" sz="2400">
                <a:solidFill>
                  <a:srgbClr val="C0C0C0"/>
                </a:solidFill>
              </a:defRPr>
            </a:lvl3pPr>
            <a:lvl4pPr>
              <a:defRPr spc="-50" sz="2400">
                <a:solidFill>
                  <a:srgbClr val="C0C0C0"/>
                </a:solidFill>
              </a:defRPr>
            </a:lvl4pPr>
            <a:lvl5pPr>
              <a:defRPr spc="-50" sz="2400">
                <a:solidFill>
                  <a:srgbClr val="C0C0C0"/>
                </a:solidFill>
              </a:defRPr>
            </a:lvl5pPr>
          </a:lstStyle>
          <a:p>
            <a:pPr/>
            <a:r>
              <a:t>The logo can appear in the corners</a:t>
            </a:r>
          </a:p>
          <a:p>
            <a:pPr lvl="1"/>
            <a:r>
              <a:t/>
            </a:r>
          </a:p>
          <a:p>
            <a:pPr lvl="2"/>
            <a:r>
              <a:t/>
            </a:r>
          </a:p>
          <a:p>
            <a:pPr lvl="3"/>
            <a:r>
              <a:t/>
            </a:r>
          </a:p>
          <a:p>
            <a:pPr lvl="4"/>
            <a:r>
              <a:t/>
            </a:r>
          </a:p>
        </p:txBody>
      </p:sp>
      <p:sp>
        <p:nvSpPr>
          <p:cNvPr id="841"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C0C0C0"/>
                </a:solidFill>
              </a:defRPr>
            </a:lvl1pPr>
          </a:lstStyle>
          <a:p>
            <a:pPr/>
            <a:r>
              <a:t>or central to the page</a:t>
            </a:r>
          </a:p>
        </p:txBody>
      </p:sp>
      <p:sp>
        <p:nvSpPr>
          <p:cNvPr id="842" name="Rounded Rectangle"/>
          <p:cNvSpPr/>
          <p:nvPr/>
        </p:nvSpPr>
        <p:spPr>
          <a:xfrm>
            <a:off x="12383678"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43" name="Line"/>
          <p:cNvSpPr/>
          <p:nvPr/>
        </p:nvSpPr>
        <p:spPr>
          <a:xfrm flipV="1">
            <a:off x="18192296"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4" name="Line"/>
          <p:cNvSpPr/>
          <p:nvPr/>
        </p:nvSpPr>
        <p:spPr>
          <a:xfrm flipV="1">
            <a:off x="2091715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5" name="Line"/>
          <p:cNvSpPr/>
          <p:nvPr/>
        </p:nvSpPr>
        <p:spPr>
          <a:xfrm flipV="1">
            <a:off x="1546744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6" name="Line"/>
          <p:cNvSpPr/>
          <p:nvPr/>
        </p:nvSpPr>
        <p:spPr>
          <a:xfrm flipV="1">
            <a:off x="2348816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7" name="Line"/>
          <p:cNvSpPr/>
          <p:nvPr/>
        </p:nvSpPr>
        <p:spPr>
          <a:xfrm flipV="1">
            <a:off x="1274258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8" name="Line"/>
          <p:cNvSpPr/>
          <p:nvPr/>
        </p:nvSpPr>
        <p:spPr>
          <a:xfrm>
            <a:off x="12382134"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49" name="Line"/>
          <p:cNvSpPr/>
          <p:nvPr/>
        </p:nvSpPr>
        <p:spPr>
          <a:xfrm>
            <a:off x="12382134"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50" name="Rounded Rectangle"/>
          <p:cNvSpPr/>
          <p:nvPr/>
        </p:nvSpPr>
        <p:spPr>
          <a:xfrm>
            <a:off x="454665"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51" name="Line"/>
          <p:cNvSpPr/>
          <p:nvPr/>
        </p:nvSpPr>
        <p:spPr>
          <a:xfrm flipV="1">
            <a:off x="6186364"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2" name="Line"/>
          <p:cNvSpPr/>
          <p:nvPr/>
        </p:nvSpPr>
        <p:spPr>
          <a:xfrm flipV="1">
            <a:off x="8872759"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3" name="Line"/>
          <p:cNvSpPr/>
          <p:nvPr/>
        </p:nvSpPr>
        <p:spPr>
          <a:xfrm flipV="1">
            <a:off x="3499970"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4" name="Line"/>
          <p:cNvSpPr/>
          <p:nvPr/>
        </p:nvSpPr>
        <p:spPr>
          <a:xfrm flipV="1">
            <a:off x="11559155"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5" name="Line"/>
          <p:cNvSpPr/>
          <p:nvPr/>
        </p:nvSpPr>
        <p:spPr>
          <a:xfrm flipV="1">
            <a:off x="813575" y="5639021"/>
            <a:ext cx="3" cy="7563958"/>
          </a:xfrm>
          <a:prstGeom prst="line">
            <a:avLst/>
          </a:prstGeom>
          <a:ln w="12700">
            <a:solidFill>
              <a:srgbClr val="000000">
                <a:alpha val="15000"/>
              </a:srgbClr>
            </a:solidFill>
            <a:miter lim="400000"/>
          </a:ln>
        </p:spPr>
        <p:txBody>
          <a:bodyPr lIns="45718" tIns="45718" rIns="45718" bIns="45718"/>
          <a:lstStyle/>
          <a:p>
            <a:pPr/>
          </a:p>
        </p:txBody>
      </p:sp>
      <p:sp>
        <p:nvSpPr>
          <p:cNvPr id="856" name="Line"/>
          <p:cNvSpPr/>
          <p:nvPr/>
        </p:nvSpPr>
        <p:spPr>
          <a:xfrm>
            <a:off x="453121"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57" name="Line"/>
          <p:cNvSpPr/>
          <p:nvPr/>
        </p:nvSpPr>
        <p:spPr>
          <a:xfrm>
            <a:off x="453121"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58" name="Line"/>
          <p:cNvSpPr/>
          <p:nvPr/>
        </p:nvSpPr>
        <p:spPr>
          <a:xfrm>
            <a:off x="12382134" y="9421000"/>
            <a:ext cx="11466490" cy="1"/>
          </a:xfrm>
          <a:prstGeom prst="line">
            <a:avLst/>
          </a:prstGeom>
          <a:ln w="12700">
            <a:solidFill>
              <a:srgbClr val="000000">
                <a:alpha val="15000"/>
              </a:srgbClr>
            </a:solidFill>
            <a:miter lim="400000"/>
          </a:ln>
        </p:spPr>
        <p:txBody>
          <a:bodyPr lIns="45718" tIns="45718" rIns="45718" bIns="45718"/>
          <a:lstStyle/>
          <a:p>
            <a:pPr/>
          </a:p>
        </p:txBody>
      </p:sp>
      <p:sp>
        <p:nvSpPr>
          <p:cNvPr id="859"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860"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861"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862"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863"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864"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865" name="Line"/>
          <p:cNvSpPr/>
          <p:nvPr/>
        </p:nvSpPr>
        <p:spPr>
          <a:xfrm flipV="1">
            <a:off x="215042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66" name="Line"/>
          <p:cNvSpPr/>
          <p:nvPr/>
        </p:nvSpPr>
        <p:spPr>
          <a:xfrm flipV="1">
            <a:off x="1022233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67"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8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69"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a:t>
            </a:r>
          </a:p>
        </p:txBody>
      </p:sp>
      <p:sp>
        <p:nvSpPr>
          <p:cNvPr id="870"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Positioning</a:t>
            </a:r>
          </a:p>
        </p:txBody>
      </p:sp>
    </p:spTree>
  </p:cSld>
  <p:clrMapOvr>
    <a:masterClrMapping/>
  </p:clrMapOvr>
  <p:transition xmlns:p14="http://schemas.microsoft.com/office/powerpoint/2010/main" spd="med" advClick="1"/>
</p:sldLayout>
</file>

<file path=ppt/slideLayouts/slideLayout6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 Grey">
    <p:bg>
      <p:bgPr>
        <a:solidFill>
          <a:srgbClr val="CCCDD1"/>
        </a:solidFill>
      </p:bgPr>
    </p:bg>
    <p:spTree>
      <p:nvGrpSpPr>
        <p:cNvPr id="1" name=""/>
        <p:cNvGrpSpPr/>
        <p:nvPr/>
      </p:nvGrpSpPr>
      <p:grpSpPr>
        <a:xfrm>
          <a:off x="0" y="0"/>
          <a:ext cx="0" cy="0"/>
          <a:chOff x="0" y="0"/>
          <a:chExt cx="0" cy="0"/>
        </a:xfrm>
      </p:grpSpPr>
      <p:sp>
        <p:nvSpPr>
          <p:cNvPr id="877" name="Rounded Rectangle"/>
          <p:cNvSpPr/>
          <p:nvPr/>
        </p:nvSpPr>
        <p:spPr>
          <a:xfrm>
            <a:off x="12383678"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78" name="Rounded Rectangle"/>
          <p:cNvSpPr/>
          <p:nvPr/>
        </p:nvSpPr>
        <p:spPr>
          <a:xfrm>
            <a:off x="454665"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79" name="Line"/>
          <p:cNvSpPr/>
          <p:nvPr/>
        </p:nvSpPr>
        <p:spPr>
          <a:xfrm flipV="1">
            <a:off x="18192296"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0" name="Line"/>
          <p:cNvSpPr/>
          <p:nvPr/>
        </p:nvSpPr>
        <p:spPr>
          <a:xfrm flipV="1">
            <a:off x="2091715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1" name="Line"/>
          <p:cNvSpPr/>
          <p:nvPr/>
        </p:nvSpPr>
        <p:spPr>
          <a:xfrm flipV="1">
            <a:off x="1546744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2" name="Line"/>
          <p:cNvSpPr/>
          <p:nvPr/>
        </p:nvSpPr>
        <p:spPr>
          <a:xfrm flipV="1">
            <a:off x="2348816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3" name="Line"/>
          <p:cNvSpPr/>
          <p:nvPr/>
        </p:nvSpPr>
        <p:spPr>
          <a:xfrm flipV="1">
            <a:off x="1274258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4" name="Line"/>
          <p:cNvSpPr/>
          <p:nvPr/>
        </p:nvSpPr>
        <p:spPr>
          <a:xfrm>
            <a:off x="12382134"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85" name="Line"/>
          <p:cNvSpPr/>
          <p:nvPr/>
        </p:nvSpPr>
        <p:spPr>
          <a:xfrm>
            <a:off x="12382134"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86" name="Line"/>
          <p:cNvSpPr/>
          <p:nvPr/>
        </p:nvSpPr>
        <p:spPr>
          <a:xfrm flipV="1">
            <a:off x="6186364"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7" name="Line"/>
          <p:cNvSpPr/>
          <p:nvPr/>
        </p:nvSpPr>
        <p:spPr>
          <a:xfrm flipV="1">
            <a:off x="8872759"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8" name="Line"/>
          <p:cNvSpPr/>
          <p:nvPr/>
        </p:nvSpPr>
        <p:spPr>
          <a:xfrm flipV="1">
            <a:off x="3499970"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9" name="Line"/>
          <p:cNvSpPr/>
          <p:nvPr/>
        </p:nvSpPr>
        <p:spPr>
          <a:xfrm flipV="1">
            <a:off x="11559155"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0" name="Line"/>
          <p:cNvSpPr/>
          <p:nvPr/>
        </p:nvSpPr>
        <p:spPr>
          <a:xfrm flipV="1">
            <a:off x="813575" y="5639021"/>
            <a:ext cx="3" cy="7563958"/>
          </a:xfrm>
          <a:prstGeom prst="line">
            <a:avLst/>
          </a:prstGeom>
          <a:ln w="12700">
            <a:solidFill>
              <a:srgbClr val="000000">
                <a:alpha val="15000"/>
              </a:srgbClr>
            </a:solidFill>
            <a:miter lim="400000"/>
          </a:ln>
        </p:spPr>
        <p:txBody>
          <a:bodyPr lIns="45718" tIns="45718" rIns="45718" bIns="45718"/>
          <a:lstStyle/>
          <a:p>
            <a:pPr/>
          </a:p>
        </p:txBody>
      </p:sp>
      <p:sp>
        <p:nvSpPr>
          <p:cNvPr id="891" name="Line"/>
          <p:cNvSpPr/>
          <p:nvPr/>
        </p:nvSpPr>
        <p:spPr>
          <a:xfrm>
            <a:off x="453121"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92" name="Line"/>
          <p:cNvSpPr/>
          <p:nvPr/>
        </p:nvSpPr>
        <p:spPr>
          <a:xfrm>
            <a:off x="12382134" y="9421000"/>
            <a:ext cx="11466490" cy="1"/>
          </a:xfrm>
          <a:prstGeom prst="line">
            <a:avLst/>
          </a:prstGeom>
          <a:ln w="12700">
            <a:solidFill>
              <a:srgbClr val="000000">
                <a:alpha val="15000"/>
              </a:srgbClr>
            </a:solidFill>
            <a:miter lim="400000"/>
          </a:ln>
        </p:spPr>
        <p:txBody>
          <a:bodyPr lIns="45718" tIns="45718" rIns="45718" bIns="45718"/>
          <a:lstStyle/>
          <a:p>
            <a:pPr/>
          </a:p>
        </p:txBody>
      </p:sp>
      <p:sp>
        <p:nvSpPr>
          <p:cNvPr id="893" name="Line"/>
          <p:cNvSpPr/>
          <p:nvPr/>
        </p:nvSpPr>
        <p:spPr>
          <a:xfrm flipV="1">
            <a:off x="215042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4" name="Line"/>
          <p:cNvSpPr/>
          <p:nvPr/>
        </p:nvSpPr>
        <p:spPr>
          <a:xfrm flipV="1">
            <a:off x="1022233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5"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FFFFFF"/>
                </a:solidFill>
              </a:defRPr>
            </a:lvl1pPr>
            <a:lvl2pPr>
              <a:defRPr spc="-50" sz="2400">
                <a:solidFill>
                  <a:srgbClr val="FFFFFF"/>
                </a:solidFill>
              </a:defRPr>
            </a:lvl2pPr>
            <a:lvl3pPr>
              <a:defRPr spc="-50" sz="2400">
                <a:solidFill>
                  <a:srgbClr val="FFFFFF"/>
                </a:solidFill>
              </a:defRPr>
            </a:lvl3pPr>
            <a:lvl4pPr>
              <a:defRPr spc="-50" sz="2400">
                <a:solidFill>
                  <a:srgbClr val="FFFFFF"/>
                </a:solidFill>
              </a:defRPr>
            </a:lvl4pPr>
            <a:lvl5pPr>
              <a:defRPr spc="-50" sz="2400">
                <a:solidFill>
                  <a:srgbClr val="FFFFFF"/>
                </a:solidFill>
              </a:defRPr>
            </a:lvl5pPr>
          </a:lstStyle>
          <a:p>
            <a:pPr/>
            <a:r>
              <a:t>The logo can appear in the corners</a:t>
            </a:r>
          </a:p>
          <a:p>
            <a:pPr lvl="1"/>
            <a:r>
              <a:t/>
            </a:r>
          </a:p>
          <a:p>
            <a:pPr lvl="2"/>
            <a:r>
              <a:t/>
            </a:r>
          </a:p>
          <a:p>
            <a:pPr lvl="3"/>
            <a:r>
              <a:t/>
            </a:r>
          </a:p>
          <a:p>
            <a:pPr lvl="4"/>
            <a:r>
              <a:t/>
            </a:r>
          </a:p>
        </p:txBody>
      </p:sp>
      <p:sp>
        <p:nvSpPr>
          <p:cNvPr id="896"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FFFFFF"/>
                </a:solidFill>
              </a:defRPr>
            </a:lvl1pPr>
          </a:lstStyle>
          <a:p>
            <a:pPr/>
            <a:r>
              <a:t>or central to the page</a:t>
            </a:r>
          </a:p>
        </p:txBody>
      </p:sp>
      <p:sp>
        <p:nvSpPr>
          <p:cNvPr id="897"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898"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899"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900"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901"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902"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903"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9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0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Logo</a:t>
            </a:r>
          </a:p>
        </p:txBody>
      </p:sp>
      <p:sp>
        <p:nvSpPr>
          <p:cNvPr id="906"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Positioning</a:t>
            </a:r>
          </a:p>
        </p:txBody>
      </p:sp>
    </p:spTree>
  </p:cSld>
  <p:clrMapOvr>
    <a:masterClrMapping/>
  </p:clrMapOvr>
  <p:transition xmlns:p14="http://schemas.microsoft.com/office/powerpoint/2010/main" spd="med" advClick="1"/>
</p:sldLayout>
</file>

<file path=ppt/slideLayouts/slideLayout6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 Dark">
    <p:bg>
      <p:bgPr>
        <a:solidFill>
          <a:srgbClr val="000000"/>
        </a:solidFill>
      </p:bgPr>
    </p:bg>
    <p:spTree>
      <p:nvGrpSpPr>
        <p:cNvPr id="1" name=""/>
        <p:cNvGrpSpPr/>
        <p:nvPr/>
      </p:nvGrpSpPr>
      <p:grpSpPr>
        <a:xfrm>
          <a:off x="0" y="0"/>
          <a:ext cx="0" cy="0"/>
          <a:chOff x="0" y="0"/>
          <a:chExt cx="0" cy="0"/>
        </a:xfrm>
      </p:grpSpPr>
      <p:sp>
        <p:nvSpPr>
          <p:cNvPr id="913" name="Rounded Rectangle"/>
          <p:cNvSpPr/>
          <p:nvPr/>
        </p:nvSpPr>
        <p:spPr>
          <a:xfrm>
            <a:off x="12383678" y="5634001"/>
            <a:ext cx="11463402" cy="7573999"/>
          </a:xfrm>
          <a:prstGeom prst="roundRect">
            <a:avLst>
              <a:gd name="adj" fmla="val 2556"/>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914" name="Rounded Rectangle"/>
          <p:cNvSpPr/>
          <p:nvPr/>
        </p:nvSpPr>
        <p:spPr>
          <a:xfrm>
            <a:off x="454665" y="5634001"/>
            <a:ext cx="11463402" cy="7573999"/>
          </a:xfrm>
          <a:prstGeom prst="roundRect">
            <a:avLst>
              <a:gd name="adj" fmla="val 2556"/>
            </a:avLst>
          </a:prstGeom>
          <a:solidFill>
            <a:srgbClr val="FFFFFF">
              <a:alpha val="10000"/>
            </a:srgbClr>
          </a:solidFill>
          <a:ln w="12700">
            <a:solidFill>
              <a:srgbClr val="FFFFFF">
                <a:alpha val="10000"/>
              </a:srgbClr>
            </a:solidFill>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915" name="Line"/>
          <p:cNvSpPr/>
          <p:nvPr/>
        </p:nvSpPr>
        <p:spPr>
          <a:xfrm>
            <a:off x="12382134" y="5970694"/>
            <a:ext cx="11466490" cy="1"/>
          </a:xfrm>
          <a:prstGeom prst="line">
            <a:avLst/>
          </a:prstGeom>
          <a:ln w="12700">
            <a:solidFill>
              <a:srgbClr val="FFFFFF">
                <a:alpha val="15000"/>
              </a:srgbClr>
            </a:solidFill>
            <a:miter lim="400000"/>
          </a:ln>
        </p:spPr>
        <p:txBody>
          <a:bodyPr lIns="45718" tIns="45718" rIns="45718" bIns="45718"/>
          <a:lstStyle/>
          <a:p>
            <a:pPr/>
          </a:p>
        </p:txBody>
      </p:sp>
      <p:sp>
        <p:nvSpPr>
          <p:cNvPr id="916" name="Line"/>
          <p:cNvSpPr/>
          <p:nvPr/>
        </p:nvSpPr>
        <p:spPr>
          <a:xfrm>
            <a:off x="12382134" y="12919111"/>
            <a:ext cx="11466490" cy="1"/>
          </a:xfrm>
          <a:prstGeom prst="line">
            <a:avLst/>
          </a:prstGeom>
          <a:ln w="12700">
            <a:solidFill>
              <a:srgbClr val="FFFFFF">
                <a:alpha val="15000"/>
              </a:srgbClr>
            </a:solidFill>
            <a:miter lim="400000"/>
          </a:ln>
        </p:spPr>
        <p:txBody>
          <a:bodyPr lIns="45718" tIns="45718" rIns="45718" bIns="45718"/>
          <a:lstStyle/>
          <a:p>
            <a:pPr/>
          </a:p>
        </p:txBody>
      </p:sp>
      <p:sp>
        <p:nvSpPr>
          <p:cNvPr id="917" name="Line"/>
          <p:cNvSpPr/>
          <p:nvPr/>
        </p:nvSpPr>
        <p:spPr>
          <a:xfrm>
            <a:off x="453121" y="5970694"/>
            <a:ext cx="11466490" cy="1"/>
          </a:xfrm>
          <a:prstGeom prst="line">
            <a:avLst/>
          </a:prstGeom>
          <a:ln w="12700">
            <a:solidFill>
              <a:srgbClr val="FFFFFF">
                <a:alpha val="15000"/>
              </a:srgbClr>
            </a:solidFill>
            <a:miter lim="400000"/>
          </a:ln>
        </p:spPr>
        <p:txBody>
          <a:bodyPr lIns="45718" tIns="45718" rIns="45718" bIns="45718"/>
          <a:lstStyle/>
          <a:p>
            <a:pPr/>
          </a:p>
        </p:txBody>
      </p:sp>
      <p:sp>
        <p:nvSpPr>
          <p:cNvPr id="918" name="Line"/>
          <p:cNvSpPr/>
          <p:nvPr/>
        </p:nvSpPr>
        <p:spPr>
          <a:xfrm>
            <a:off x="453121" y="12919111"/>
            <a:ext cx="11466490" cy="1"/>
          </a:xfrm>
          <a:prstGeom prst="line">
            <a:avLst/>
          </a:prstGeom>
          <a:ln w="12700">
            <a:solidFill>
              <a:srgbClr val="FFFFFF">
                <a:alpha val="15000"/>
              </a:srgbClr>
            </a:solidFill>
            <a:miter lim="400000"/>
          </a:ln>
        </p:spPr>
        <p:txBody>
          <a:bodyPr lIns="45718" tIns="45718" rIns="45718" bIns="45718"/>
          <a:lstStyle/>
          <a:p>
            <a:pPr/>
          </a:p>
        </p:txBody>
      </p:sp>
      <p:sp>
        <p:nvSpPr>
          <p:cNvPr id="919" name="Line"/>
          <p:cNvSpPr/>
          <p:nvPr/>
        </p:nvSpPr>
        <p:spPr>
          <a:xfrm flipV="1">
            <a:off x="18192296"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0" name="Line"/>
          <p:cNvSpPr/>
          <p:nvPr/>
        </p:nvSpPr>
        <p:spPr>
          <a:xfrm flipV="1">
            <a:off x="20917153"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1" name="Line"/>
          <p:cNvSpPr/>
          <p:nvPr/>
        </p:nvSpPr>
        <p:spPr>
          <a:xfrm flipV="1">
            <a:off x="15467443"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2" name="Line"/>
          <p:cNvSpPr/>
          <p:nvPr/>
        </p:nvSpPr>
        <p:spPr>
          <a:xfrm flipV="1">
            <a:off x="23488168"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3" name="Line"/>
          <p:cNvSpPr/>
          <p:nvPr/>
        </p:nvSpPr>
        <p:spPr>
          <a:xfrm flipV="1">
            <a:off x="12742588"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4" name="Line"/>
          <p:cNvSpPr/>
          <p:nvPr/>
        </p:nvSpPr>
        <p:spPr>
          <a:xfrm flipV="1">
            <a:off x="6186364"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5" name="Line"/>
          <p:cNvSpPr/>
          <p:nvPr/>
        </p:nvSpPr>
        <p:spPr>
          <a:xfrm flipV="1">
            <a:off x="8872759"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6" name="Line"/>
          <p:cNvSpPr/>
          <p:nvPr/>
        </p:nvSpPr>
        <p:spPr>
          <a:xfrm flipV="1">
            <a:off x="3499970"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7" name="Line"/>
          <p:cNvSpPr/>
          <p:nvPr/>
        </p:nvSpPr>
        <p:spPr>
          <a:xfrm flipV="1">
            <a:off x="11559155"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8" name="Line"/>
          <p:cNvSpPr/>
          <p:nvPr/>
        </p:nvSpPr>
        <p:spPr>
          <a:xfrm flipV="1">
            <a:off x="813575" y="5639021"/>
            <a:ext cx="3" cy="7563958"/>
          </a:xfrm>
          <a:prstGeom prst="line">
            <a:avLst/>
          </a:prstGeom>
          <a:ln w="12700">
            <a:solidFill>
              <a:srgbClr val="FFFFFF">
                <a:alpha val="15000"/>
              </a:srgbClr>
            </a:solidFill>
            <a:miter lim="400000"/>
          </a:ln>
        </p:spPr>
        <p:txBody>
          <a:bodyPr lIns="45718" tIns="45718" rIns="45718" bIns="45718"/>
          <a:lstStyle/>
          <a:p>
            <a:pPr/>
          </a:p>
        </p:txBody>
      </p:sp>
      <p:sp>
        <p:nvSpPr>
          <p:cNvPr id="929" name="Line"/>
          <p:cNvSpPr/>
          <p:nvPr/>
        </p:nvSpPr>
        <p:spPr>
          <a:xfrm>
            <a:off x="12382134" y="9421000"/>
            <a:ext cx="11466490" cy="1"/>
          </a:xfrm>
          <a:prstGeom prst="line">
            <a:avLst/>
          </a:prstGeom>
          <a:ln w="12700">
            <a:solidFill>
              <a:srgbClr val="FFFFFF">
                <a:alpha val="15000"/>
              </a:srgbClr>
            </a:solidFill>
            <a:miter lim="400000"/>
          </a:ln>
        </p:spPr>
        <p:txBody>
          <a:bodyPr lIns="45718" tIns="45718" rIns="45718" bIns="45718"/>
          <a:lstStyle/>
          <a:p>
            <a:pPr/>
          </a:p>
        </p:txBody>
      </p:sp>
      <p:sp>
        <p:nvSpPr>
          <p:cNvPr id="930" name="Line"/>
          <p:cNvSpPr/>
          <p:nvPr/>
        </p:nvSpPr>
        <p:spPr>
          <a:xfrm flipV="1">
            <a:off x="2150422"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31" name="Line"/>
          <p:cNvSpPr/>
          <p:nvPr/>
        </p:nvSpPr>
        <p:spPr>
          <a:xfrm flipV="1">
            <a:off x="10222332"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32"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808080"/>
                </a:solidFill>
              </a:defRPr>
            </a:lvl1pPr>
            <a:lvl2pPr>
              <a:defRPr spc="-50" sz="2400">
                <a:solidFill>
                  <a:srgbClr val="808080"/>
                </a:solidFill>
              </a:defRPr>
            </a:lvl2pPr>
            <a:lvl3pPr>
              <a:defRPr spc="-50" sz="2400">
                <a:solidFill>
                  <a:srgbClr val="808080"/>
                </a:solidFill>
              </a:defRPr>
            </a:lvl3pPr>
            <a:lvl4pPr>
              <a:defRPr spc="-50" sz="2400">
                <a:solidFill>
                  <a:srgbClr val="808080"/>
                </a:solidFill>
              </a:defRPr>
            </a:lvl4pPr>
            <a:lvl5pPr>
              <a:defRPr spc="-50" sz="2400">
                <a:solidFill>
                  <a:srgbClr val="808080"/>
                </a:solidFill>
              </a:defRPr>
            </a:lvl5pPr>
          </a:lstStyle>
          <a:p>
            <a:pPr/>
            <a:r>
              <a:t>The logo can appear in the corners</a:t>
            </a:r>
          </a:p>
          <a:p>
            <a:pPr lvl="1"/>
            <a:r>
              <a:t/>
            </a:r>
          </a:p>
          <a:p>
            <a:pPr lvl="2"/>
            <a:r>
              <a:t/>
            </a:r>
          </a:p>
          <a:p>
            <a:pPr lvl="3"/>
            <a:r>
              <a:t/>
            </a:r>
          </a:p>
          <a:p>
            <a:pPr lvl="4"/>
            <a:r>
              <a:t/>
            </a:r>
          </a:p>
        </p:txBody>
      </p:sp>
      <p:sp>
        <p:nvSpPr>
          <p:cNvPr id="933"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808080"/>
                </a:solidFill>
              </a:defRPr>
            </a:lvl1pPr>
          </a:lstStyle>
          <a:p>
            <a:pPr/>
            <a:r>
              <a:t>or central to the page</a:t>
            </a:r>
          </a:p>
        </p:txBody>
      </p:sp>
      <p:sp>
        <p:nvSpPr>
          <p:cNvPr id="934"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935"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936"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937"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938"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939"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940"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9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42"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Logo</a:t>
            </a:r>
          </a:p>
        </p:txBody>
      </p:sp>
      <p:sp>
        <p:nvSpPr>
          <p:cNvPr id="943"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Positioning</a:t>
            </a:r>
          </a:p>
        </p:txBody>
      </p:sp>
    </p:spTree>
  </p:cSld>
  <p:clrMapOvr>
    <a:masterClrMapping/>
  </p:clrMapOvr>
  <p:transition xmlns:p14="http://schemas.microsoft.com/office/powerpoint/2010/main" spd="med" advClick="1"/>
</p:sldLayout>
</file>

<file path=ppt/slideLayouts/slideLayout6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p:spTree>
      <p:nvGrpSpPr>
        <p:cNvPr id="1" name=""/>
        <p:cNvGrpSpPr/>
        <p:nvPr/>
      </p:nvGrpSpPr>
      <p:grpSpPr>
        <a:xfrm>
          <a:off x="0" y="0"/>
          <a:ext cx="0" cy="0"/>
          <a:chOff x="0" y="0"/>
          <a:chExt cx="0" cy="0"/>
        </a:xfrm>
      </p:grpSpPr>
      <p:sp>
        <p:nvSpPr>
          <p:cNvPr id="950" name="Picture Placeholder 11"/>
          <p:cNvSpPr/>
          <p:nvPr>
            <p:ph type="pic" sz="quarter" idx="21"/>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951"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rotate</a:t>
            </a:r>
          </a:p>
          <a:p>
            <a:pPr lvl="1"/>
            <a:r>
              <a:t/>
            </a:r>
          </a:p>
          <a:p>
            <a:pPr lvl="2"/>
            <a:r>
              <a:t/>
            </a:r>
          </a:p>
          <a:p>
            <a:pPr lvl="3"/>
            <a:r>
              <a:t/>
            </a:r>
          </a:p>
          <a:p>
            <a:pPr lvl="4"/>
            <a:r>
              <a:t/>
            </a:r>
          </a:p>
        </p:txBody>
      </p:sp>
      <p:sp>
        <p:nvSpPr>
          <p:cNvPr id="952" name="Text Placeholder 14"/>
          <p:cNvSpPr/>
          <p:nvPr>
            <p:ph type="body" sz="quarter" idx="22" hasCustomPrompt="1"/>
          </p:nvPr>
        </p:nvSpPr>
        <p:spPr>
          <a:xfrm>
            <a:off x="986037" y="8144584"/>
            <a:ext cx="6888300" cy="427746"/>
          </a:xfrm>
          <a:prstGeom prst="rect">
            <a:avLst/>
          </a:prstGeom>
        </p:spPr>
        <p:txBody>
          <a:bodyPr/>
          <a:lstStyle>
            <a:lvl1pPr>
              <a:lnSpc>
                <a:spcPct val="120000"/>
              </a:lnSpc>
              <a:defRPr sz="2000">
                <a:solidFill>
                  <a:srgbClr val="C0C0C0"/>
                </a:solidFill>
              </a:defRPr>
            </a:lvl1pPr>
          </a:lstStyle>
          <a:p>
            <a:pPr/>
            <a:r>
              <a:t>Don’t apply gradients</a:t>
            </a:r>
          </a:p>
        </p:txBody>
      </p:sp>
      <p:sp>
        <p:nvSpPr>
          <p:cNvPr id="953" name="Text Placeholder 14"/>
          <p:cNvSpPr/>
          <p:nvPr>
            <p:ph type="body" sz="quarter" idx="23" hasCustomPrompt="1"/>
          </p:nvPr>
        </p:nvSpPr>
        <p:spPr>
          <a:xfrm>
            <a:off x="16710265" y="8144584"/>
            <a:ext cx="6888299" cy="427746"/>
          </a:xfrm>
          <a:prstGeom prst="rect">
            <a:avLst/>
          </a:prstGeom>
        </p:spPr>
        <p:txBody>
          <a:bodyPr/>
          <a:lstStyle>
            <a:lvl1pPr>
              <a:lnSpc>
                <a:spcPct val="120000"/>
              </a:lnSpc>
              <a:defRPr sz="2000">
                <a:solidFill>
                  <a:srgbClr val="C0C0C0"/>
                </a:solidFill>
              </a:defRPr>
            </a:lvl1pPr>
          </a:lstStyle>
          <a:p>
            <a:pPr/>
            <a:r>
              <a:t>Don’t change the arrangement</a:t>
            </a:r>
          </a:p>
        </p:txBody>
      </p:sp>
      <p:sp>
        <p:nvSpPr>
          <p:cNvPr id="954" name="Text Placeholder 14"/>
          <p:cNvSpPr/>
          <p:nvPr>
            <p:ph type="body" sz="quarter" idx="24" hasCustomPrompt="1"/>
          </p:nvPr>
        </p:nvSpPr>
        <p:spPr>
          <a:xfrm>
            <a:off x="986037" y="2705573"/>
            <a:ext cx="6888300" cy="427746"/>
          </a:xfrm>
          <a:prstGeom prst="rect">
            <a:avLst/>
          </a:prstGeom>
        </p:spPr>
        <p:txBody>
          <a:bodyPr/>
          <a:lstStyle>
            <a:lvl1pPr>
              <a:lnSpc>
                <a:spcPct val="120000"/>
              </a:lnSpc>
              <a:defRPr sz="2000">
                <a:solidFill>
                  <a:srgbClr val="C0C0C0"/>
                </a:solidFill>
              </a:defRPr>
            </a:lvl1pPr>
          </a:lstStyle>
          <a:p>
            <a:pPr/>
            <a:r>
              <a:t>Don’t change opacity</a:t>
            </a:r>
          </a:p>
        </p:txBody>
      </p:sp>
      <p:sp>
        <p:nvSpPr>
          <p:cNvPr id="955" name="Text Placeholder 14"/>
          <p:cNvSpPr/>
          <p:nvPr>
            <p:ph type="body" sz="quarter" idx="25" hasCustomPrompt="1"/>
          </p:nvPr>
        </p:nvSpPr>
        <p:spPr>
          <a:xfrm>
            <a:off x="8855651" y="2705573"/>
            <a:ext cx="6888299" cy="427746"/>
          </a:xfrm>
          <a:prstGeom prst="rect">
            <a:avLst/>
          </a:prstGeom>
        </p:spPr>
        <p:txBody>
          <a:bodyPr/>
          <a:lstStyle>
            <a:lvl1pPr>
              <a:lnSpc>
                <a:spcPct val="120000"/>
              </a:lnSpc>
              <a:defRPr sz="2000">
                <a:solidFill>
                  <a:srgbClr val="C0C0C0"/>
                </a:solidFill>
              </a:defRPr>
            </a:lvl1pPr>
          </a:lstStyle>
          <a:p>
            <a:pPr/>
            <a:r>
              <a:t>Don’t apply colours</a:t>
            </a:r>
          </a:p>
        </p:txBody>
      </p:sp>
      <p:sp>
        <p:nvSpPr>
          <p:cNvPr id="956" name="Text Placeholder 14"/>
          <p:cNvSpPr/>
          <p:nvPr>
            <p:ph type="body" sz="quarter" idx="26" hasCustomPrompt="1"/>
          </p:nvPr>
        </p:nvSpPr>
        <p:spPr>
          <a:xfrm>
            <a:off x="16710265" y="2705573"/>
            <a:ext cx="6888299" cy="427746"/>
          </a:xfrm>
          <a:prstGeom prst="rect">
            <a:avLst/>
          </a:prstGeom>
        </p:spPr>
        <p:txBody>
          <a:bodyPr/>
          <a:lstStyle>
            <a:lvl1pPr>
              <a:lnSpc>
                <a:spcPct val="120000"/>
              </a:lnSpc>
              <a:defRPr sz="2000">
                <a:solidFill>
                  <a:srgbClr val="C0C0C0"/>
                </a:solidFill>
              </a:defRPr>
            </a:lvl1pPr>
          </a:lstStyle>
          <a:p>
            <a:pPr/>
            <a:r>
              <a:t>Don’t stretch or alter its proportions</a:t>
            </a:r>
          </a:p>
        </p:txBody>
      </p:sp>
      <p:sp>
        <p:nvSpPr>
          <p:cNvPr id="957" name="Picture Placeholder 14"/>
          <p:cNvSpPr/>
          <p:nvPr>
            <p:ph type="pic" sz="quarter" idx="27"/>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958"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959" name="Picture Placeholder 15"/>
          <p:cNvSpPr/>
          <p:nvPr>
            <p:ph type="pic" sz="quarter" idx="28"/>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960"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961" name="Picture Placeholder 16"/>
          <p:cNvSpPr/>
          <p:nvPr>
            <p:ph type="pic" sz="quarter" idx="29"/>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962"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963"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964" name="Picture Placeholder 12"/>
          <p:cNvSpPr/>
          <p:nvPr>
            <p:ph type="pic" sz="quarter" idx="30"/>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965"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966" name="Picture Placeholder 13"/>
          <p:cNvSpPr/>
          <p:nvPr>
            <p:ph type="pic" sz="quarter" idx="31"/>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967"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
        <p:nvSpPr>
          <p:cNvPr id="9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69" name="Text Placeholder 14"/>
          <p:cNvSpPr/>
          <p:nvPr>
            <p:ph type="body" sz="quarter" idx="32"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a:t>
            </a:r>
          </a:p>
        </p:txBody>
      </p:sp>
      <p:sp>
        <p:nvSpPr>
          <p:cNvPr id="97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Tree>
  </p:cSld>
  <p:clrMapOvr>
    <a:masterClrMapping/>
  </p:clrMapOvr>
  <p:transition xmlns:p14="http://schemas.microsoft.com/office/powerpoint/2010/main" spd="med" advClick="1"/>
</p:sldLayout>
</file>

<file path=ppt/slideLayouts/slideLayout6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 Grey">
    <p:bg>
      <p:bgPr>
        <a:solidFill>
          <a:srgbClr val="CCCDD1"/>
        </a:solidFill>
      </p:bgPr>
    </p:bg>
    <p:spTree>
      <p:nvGrpSpPr>
        <p:cNvPr id="1" name=""/>
        <p:cNvGrpSpPr/>
        <p:nvPr/>
      </p:nvGrpSpPr>
      <p:grpSpPr>
        <a:xfrm>
          <a:off x="0" y="0"/>
          <a:ext cx="0" cy="0"/>
          <a:chOff x="0" y="0"/>
          <a:chExt cx="0" cy="0"/>
        </a:xfrm>
      </p:grpSpPr>
      <p:sp>
        <p:nvSpPr>
          <p:cNvPr id="977"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rotate</a:t>
            </a:r>
          </a:p>
          <a:p>
            <a:pPr lvl="1"/>
            <a:r>
              <a:t/>
            </a:r>
          </a:p>
          <a:p>
            <a:pPr lvl="2"/>
            <a:r>
              <a:t/>
            </a:r>
          </a:p>
          <a:p>
            <a:pPr lvl="3"/>
            <a:r>
              <a:t/>
            </a:r>
          </a:p>
          <a:p>
            <a:pPr lvl="4"/>
            <a:r>
              <a:t/>
            </a:r>
          </a:p>
        </p:txBody>
      </p:sp>
      <p:sp>
        <p:nvSpPr>
          <p:cNvPr id="978" name="Text Placeholder 14"/>
          <p:cNvSpPr/>
          <p:nvPr>
            <p:ph type="body" sz="quarter" idx="21" hasCustomPrompt="1"/>
          </p:nvPr>
        </p:nvSpPr>
        <p:spPr>
          <a:xfrm>
            <a:off x="986037" y="8144584"/>
            <a:ext cx="6888300" cy="427746"/>
          </a:xfrm>
          <a:prstGeom prst="rect">
            <a:avLst/>
          </a:prstGeom>
        </p:spPr>
        <p:txBody>
          <a:bodyPr/>
          <a:lstStyle>
            <a:lvl1pPr>
              <a:lnSpc>
                <a:spcPct val="120000"/>
              </a:lnSpc>
              <a:defRPr sz="2000">
                <a:solidFill>
                  <a:srgbClr val="FFFFFF"/>
                </a:solidFill>
              </a:defRPr>
            </a:lvl1pPr>
          </a:lstStyle>
          <a:p>
            <a:pPr/>
            <a:r>
              <a:t>Don’t apply gradients</a:t>
            </a:r>
          </a:p>
        </p:txBody>
      </p:sp>
      <p:sp>
        <p:nvSpPr>
          <p:cNvPr id="979" name="Text Placeholder 14"/>
          <p:cNvSpPr/>
          <p:nvPr>
            <p:ph type="body" sz="quarter" idx="22" hasCustomPrompt="1"/>
          </p:nvPr>
        </p:nvSpPr>
        <p:spPr>
          <a:xfrm>
            <a:off x="16710265" y="8144584"/>
            <a:ext cx="6888299" cy="427746"/>
          </a:xfrm>
          <a:prstGeom prst="rect">
            <a:avLst/>
          </a:prstGeom>
        </p:spPr>
        <p:txBody>
          <a:bodyPr/>
          <a:lstStyle>
            <a:lvl1pPr>
              <a:lnSpc>
                <a:spcPct val="120000"/>
              </a:lnSpc>
              <a:defRPr sz="2000">
                <a:solidFill>
                  <a:srgbClr val="FFFFFF"/>
                </a:solidFill>
              </a:defRPr>
            </a:lvl1pPr>
          </a:lstStyle>
          <a:p>
            <a:pPr/>
            <a:r>
              <a:t>Don’t change the arrangement</a:t>
            </a:r>
          </a:p>
        </p:txBody>
      </p:sp>
      <p:sp>
        <p:nvSpPr>
          <p:cNvPr id="980" name="Text Placeholder 14"/>
          <p:cNvSpPr/>
          <p:nvPr>
            <p:ph type="body" sz="quarter" idx="23" hasCustomPrompt="1"/>
          </p:nvPr>
        </p:nvSpPr>
        <p:spPr>
          <a:xfrm>
            <a:off x="986037" y="2705573"/>
            <a:ext cx="6888300" cy="427746"/>
          </a:xfrm>
          <a:prstGeom prst="rect">
            <a:avLst/>
          </a:prstGeom>
        </p:spPr>
        <p:txBody>
          <a:bodyPr/>
          <a:lstStyle>
            <a:lvl1pPr>
              <a:lnSpc>
                <a:spcPct val="120000"/>
              </a:lnSpc>
              <a:defRPr sz="2000">
                <a:solidFill>
                  <a:srgbClr val="FFFFFF"/>
                </a:solidFill>
              </a:defRPr>
            </a:lvl1pPr>
          </a:lstStyle>
          <a:p>
            <a:pPr/>
            <a:r>
              <a:t>Don’t change opacity</a:t>
            </a:r>
          </a:p>
        </p:txBody>
      </p:sp>
      <p:sp>
        <p:nvSpPr>
          <p:cNvPr id="981" name="Text Placeholder 14"/>
          <p:cNvSpPr/>
          <p:nvPr>
            <p:ph type="body" sz="quarter" idx="24" hasCustomPrompt="1"/>
          </p:nvPr>
        </p:nvSpPr>
        <p:spPr>
          <a:xfrm>
            <a:off x="8855651" y="2705573"/>
            <a:ext cx="6888299" cy="427746"/>
          </a:xfrm>
          <a:prstGeom prst="rect">
            <a:avLst/>
          </a:prstGeom>
        </p:spPr>
        <p:txBody>
          <a:bodyPr/>
          <a:lstStyle>
            <a:lvl1pPr>
              <a:lnSpc>
                <a:spcPct val="120000"/>
              </a:lnSpc>
              <a:defRPr sz="2000">
                <a:solidFill>
                  <a:srgbClr val="FFFFFF"/>
                </a:solidFill>
              </a:defRPr>
            </a:lvl1pPr>
          </a:lstStyle>
          <a:p>
            <a:pPr/>
            <a:r>
              <a:t>Don’t apply colours</a:t>
            </a:r>
          </a:p>
        </p:txBody>
      </p:sp>
      <p:sp>
        <p:nvSpPr>
          <p:cNvPr id="982" name="Text Placeholder 14"/>
          <p:cNvSpPr/>
          <p:nvPr>
            <p:ph type="body" sz="quarter" idx="25" hasCustomPrompt="1"/>
          </p:nvPr>
        </p:nvSpPr>
        <p:spPr>
          <a:xfrm>
            <a:off x="16710265" y="2705573"/>
            <a:ext cx="6888299" cy="427746"/>
          </a:xfrm>
          <a:prstGeom prst="rect">
            <a:avLst/>
          </a:prstGeom>
        </p:spPr>
        <p:txBody>
          <a:bodyPr/>
          <a:lstStyle>
            <a:lvl1pPr>
              <a:lnSpc>
                <a:spcPct val="120000"/>
              </a:lnSpc>
              <a:defRPr sz="2000">
                <a:solidFill>
                  <a:srgbClr val="FFFFFF"/>
                </a:solidFill>
              </a:defRPr>
            </a:lvl1pPr>
          </a:lstStyle>
          <a:p>
            <a:pPr/>
            <a:r>
              <a:t>Don’t stretch or alter its proportions</a:t>
            </a:r>
          </a:p>
        </p:txBody>
      </p:sp>
      <p:sp>
        <p:nvSpPr>
          <p:cNvPr id="983" name="Picture Placeholder 7"/>
          <p:cNvSpPr/>
          <p:nvPr>
            <p:ph type="pic" sz="quarter" idx="26"/>
          </p:nvPr>
        </p:nvSpPr>
        <p:spPr>
          <a:xfrm>
            <a:off x="537007" y="8798126"/>
            <a:ext cx="7565045" cy="4415633"/>
          </a:xfrm>
          <a:prstGeom prst="rect">
            <a:avLst/>
          </a:prstGeom>
          <a:ln w="9525">
            <a:solidFill>
              <a:srgbClr val="000000">
                <a:alpha val="25000"/>
              </a:srgbClr>
            </a:solidFill>
            <a:round/>
          </a:ln>
        </p:spPr>
        <p:txBody>
          <a:bodyPr lIns="91439" rIns="91439">
            <a:noAutofit/>
          </a:bodyPr>
          <a:lstStyle/>
          <a:p>
            <a:pPr/>
          </a:p>
        </p:txBody>
      </p:sp>
      <p:sp>
        <p:nvSpPr>
          <p:cNvPr id="984"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985" name="Picture Placeholder 9"/>
          <p:cNvSpPr/>
          <p:nvPr>
            <p:ph type="pic" sz="quarter" idx="27"/>
          </p:nvPr>
        </p:nvSpPr>
        <p:spPr>
          <a:xfrm>
            <a:off x="8406620" y="8798126"/>
            <a:ext cx="7565047" cy="4415633"/>
          </a:xfrm>
          <a:prstGeom prst="rect">
            <a:avLst/>
          </a:prstGeom>
          <a:ln w="9525">
            <a:solidFill>
              <a:srgbClr val="000000">
                <a:alpha val="25000"/>
              </a:srgbClr>
            </a:solidFill>
            <a:round/>
          </a:ln>
        </p:spPr>
        <p:txBody>
          <a:bodyPr lIns="91439" rIns="91439">
            <a:noAutofit/>
          </a:bodyPr>
          <a:lstStyle/>
          <a:p>
            <a:pPr/>
          </a:p>
        </p:txBody>
      </p:sp>
      <p:sp>
        <p:nvSpPr>
          <p:cNvPr id="986"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987" name="Picture Placeholder 11"/>
          <p:cNvSpPr/>
          <p:nvPr>
            <p:ph type="pic" sz="quarter" idx="28"/>
          </p:nvPr>
        </p:nvSpPr>
        <p:spPr>
          <a:xfrm>
            <a:off x="16261235" y="8798127"/>
            <a:ext cx="7565045" cy="4415838"/>
          </a:xfrm>
          <a:prstGeom prst="rect">
            <a:avLst/>
          </a:prstGeom>
          <a:ln w="9525">
            <a:solidFill>
              <a:srgbClr val="000000">
                <a:alpha val="25000"/>
              </a:srgbClr>
            </a:solidFill>
            <a:round/>
          </a:ln>
        </p:spPr>
        <p:txBody>
          <a:bodyPr lIns="91439" rIns="91439">
            <a:noAutofit/>
          </a:bodyPr>
          <a:lstStyle/>
          <a:p>
            <a:pPr/>
          </a:p>
        </p:txBody>
      </p:sp>
      <p:sp>
        <p:nvSpPr>
          <p:cNvPr id="988"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grpSp>
        <p:nvGrpSpPr>
          <p:cNvPr id="992" name="Group"/>
          <p:cNvGrpSpPr/>
          <p:nvPr/>
        </p:nvGrpSpPr>
        <p:grpSpPr>
          <a:xfrm>
            <a:off x="530658" y="8195875"/>
            <a:ext cx="335041" cy="335043"/>
            <a:chOff x="0" y="0"/>
            <a:chExt cx="335040" cy="335042"/>
          </a:xfrm>
        </p:grpSpPr>
        <p:sp>
          <p:nvSpPr>
            <p:cNvPr id="989"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0"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1"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996" name="Group"/>
          <p:cNvGrpSpPr/>
          <p:nvPr/>
        </p:nvGrpSpPr>
        <p:grpSpPr>
          <a:xfrm>
            <a:off x="8400270" y="8195875"/>
            <a:ext cx="335043" cy="335043"/>
            <a:chOff x="0" y="0"/>
            <a:chExt cx="335042" cy="335042"/>
          </a:xfrm>
        </p:grpSpPr>
        <p:sp>
          <p:nvSpPr>
            <p:cNvPr id="99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0" name="Group"/>
          <p:cNvGrpSpPr/>
          <p:nvPr/>
        </p:nvGrpSpPr>
        <p:grpSpPr>
          <a:xfrm>
            <a:off x="16254885" y="8195875"/>
            <a:ext cx="335043" cy="335043"/>
            <a:chOff x="0" y="0"/>
            <a:chExt cx="335042" cy="335042"/>
          </a:xfrm>
        </p:grpSpPr>
        <p:sp>
          <p:nvSpPr>
            <p:cNvPr id="99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4" name="Group"/>
          <p:cNvGrpSpPr/>
          <p:nvPr/>
        </p:nvGrpSpPr>
        <p:grpSpPr>
          <a:xfrm>
            <a:off x="530658" y="2756865"/>
            <a:ext cx="335041" cy="335043"/>
            <a:chOff x="0" y="0"/>
            <a:chExt cx="335040" cy="335042"/>
          </a:xfrm>
        </p:grpSpPr>
        <p:sp>
          <p:nvSpPr>
            <p:cNvPr id="1001"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2"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3"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8" name="Group"/>
          <p:cNvGrpSpPr/>
          <p:nvPr/>
        </p:nvGrpSpPr>
        <p:grpSpPr>
          <a:xfrm>
            <a:off x="8400270" y="2756865"/>
            <a:ext cx="335043" cy="335043"/>
            <a:chOff x="0" y="0"/>
            <a:chExt cx="335042" cy="335042"/>
          </a:xfrm>
        </p:grpSpPr>
        <p:sp>
          <p:nvSpPr>
            <p:cNvPr id="100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12" name="Group"/>
          <p:cNvGrpSpPr/>
          <p:nvPr/>
        </p:nvGrpSpPr>
        <p:grpSpPr>
          <a:xfrm>
            <a:off x="16254885" y="2756865"/>
            <a:ext cx="335043" cy="335043"/>
            <a:chOff x="0" y="0"/>
            <a:chExt cx="335042" cy="335042"/>
          </a:xfrm>
        </p:grpSpPr>
        <p:sp>
          <p:nvSpPr>
            <p:cNvPr id="100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1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1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01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14"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Logo</a:t>
            </a:r>
          </a:p>
        </p:txBody>
      </p:sp>
      <p:sp>
        <p:nvSpPr>
          <p:cNvPr id="101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016" name="Picture Placeholder 11"/>
          <p:cNvSpPr/>
          <p:nvPr>
            <p:ph type="pic" sz="quarter" idx="30"/>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1017" name="Picture Placeholder 14"/>
          <p:cNvSpPr/>
          <p:nvPr>
            <p:ph type="pic" sz="quarter" idx="31"/>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1018"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1019" name="Picture Placeholder 15"/>
          <p:cNvSpPr/>
          <p:nvPr>
            <p:ph type="pic" sz="quarter" idx="32"/>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1020"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1021" name="Picture Placeholder 16"/>
          <p:cNvSpPr/>
          <p:nvPr>
            <p:ph type="pic" sz="quarter" idx="33"/>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1022"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1023"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1024" name="Picture Placeholder 12"/>
          <p:cNvSpPr/>
          <p:nvPr>
            <p:ph type="pic" sz="quarter" idx="34"/>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1025"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1026" name="Picture Placeholder 13"/>
          <p:cNvSpPr/>
          <p:nvPr>
            <p:ph type="pic" sz="quarter" idx="35"/>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1027"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Tree>
  </p:cSld>
  <p:clrMapOvr>
    <a:masterClrMapping/>
  </p:clrMapOvr>
  <p:transition xmlns:p14="http://schemas.microsoft.com/office/powerpoint/2010/main" spd="med" advClick="1"/>
</p:sldLayout>
</file>

<file path=ppt/slideLayouts/slideLayout6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 Dark">
    <p:bg>
      <p:bgPr>
        <a:solidFill>
          <a:srgbClr val="000000"/>
        </a:solidFill>
      </p:bgPr>
    </p:bg>
    <p:spTree>
      <p:nvGrpSpPr>
        <p:cNvPr id="1" name=""/>
        <p:cNvGrpSpPr/>
        <p:nvPr/>
      </p:nvGrpSpPr>
      <p:grpSpPr>
        <a:xfrm>
          <a:off x="0" y="0"/>
          <a:ext cx="0" cy="0"/>
          <a:chOff x="0" y="0"/>
          <a:chExt cx="0" cy="0"/>
        </a:xfrm>
      </p:grpSpPr>
      <p:sp>
        <p:nvSpPr>
          <p:cNvPr id="1034"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rotate</a:t>
            </a:r>
          </a:p>
          <a:p>
            <a:pPr lvl="1"/>
            <a:r>
              <a:t/>
            </a:r>
          </a:p>
          <a:p>
            <a:pPr lvl="2"/>
            <a:r>
              <a:t/>
            </a:r>
          </a:p>
          <a:p>
            <a:pPr lvl="3"/>
            <a:r>
              <a:t/>
            </a:r>
          </a:p>
          <a:p>
            <a:pPr lvl="4"/>
            <a:r>
              <a:t/>
            </a:r>
          </a:p>
        </p:txBody>
      </p:sp>
      <p:sp>
        <p:nvSpPr>
          <p:cNvPr id="1035" name="Text Placeholder 14"/>
          <p:cNvSpPr/>
          <p:nvPr>
            <p:ph type="body" sz="quarter" idx="21" hasCustomPrompt="1"/>
          </p:nvPr>
        </p:nvSpPr>
        <p:spPr>
          <a:xfrm>
            <a:off x="986037" y="8144584"/>
            <a:ext cx="6888300" cy="427746"/>
          </a:xfrm>
          <a:prstGeom prst="rect">
            <a:avLst/>
          </a:prstGeom>
        </p:spPr>
        <p:txBody>
          <a:bodyPr/>
          <a:lstStyle>
            <a:lvl1pPr>
              <a:lnSpc>
                <a:spcPct val="120000"/>
              </a:lnSpc>
              <a:defRPr sz="2000">
                <a:solidFill>
                  <a:srgbClr val="FFFFFF"/>
                </a:solidFill>
              </a:defRPr>
            </a:lvl1pPr>
          </a:lstStyle>
          <a:p>
            <a:pPr/>
            <a:r>
              <a:t>Don’t apply gradients</a:t>
            </a:r>
          </a:p>
        </p:txBody>
      </p:sp>
      <p:sp>
        <p:nvSpPr>
          <p:cNvPr id="1036" name="Text Placeholder 14"/>
          <p:cNvSpPr/>
          <p:nvPr>
            <p:ph type="body" sz="quarter" idx="22" hasCustomPrompt="1"/>
          </p:nvPr>
        </p:nvSpPr>
        <p:spPr>
          <a:xfrm>
            <a:off x="16710265" y="8144584"/>
            <a:ext cx="6888299" cy="427746"/>
          </a:xfrm>
          <a:prstGeom prst="rect">
            <a:avLst/>
          </a:prstGeom>
        </p:spPr>
        <p:txBody>
          <a:bodyPr/>
          <a:lstStyle>
            <a:lvl1pPr>
              <a:lnSpc>
                <a:spcPct val="120000"/>
              </a:lnSpc>
              <a:defRPr sz="2000">
                <a:solidFill>
                  <a:srgbClr val="FFFFFF"/>
                </a:solidFill>
              </a:defRPr>
            </a:lvl1pPr>
          </a:lstStyle>
          <a:p>
            <a:pPr/>
            <a:r>
              <a:t>Don’t change the arrangement</a:t>
            </a:r>
          </a:p>
        </p:txBody>
      </p:sp>
      <p:sp>
        <p:nvSpPr>
          <p:cNvPr id="1037" name="Text Placeholder 14"/>
          <p:cNvSpPr/>
          <p:nvPr>
            <p:ph type="body" sz="quarter" idx="23" hasCustomPrompt="1"/>
          </p:nvPr>
        </p:nvSpPr>
        <p:spPr>
          <a:xfrm>
            <a:off x="986037" y="2705573"/>
            <a:ext cx="6888300" cy="427746"/>
          </a:xfrm>
          <a:prstGeom prst="rect">
            <a:avLst/>
          </a:prstGeom>
        </p:spPr>
        <p:txBody>
          <a:bodyPr/>
          <a:lstStyle>
            <a:lvl1pPr>
              <a:lnSpc>
                <a:spcPct val="120000"/>
              </a:lnSpc>
              <a:defRPr sz="2000">
                <a:solidFill>
                  <a:srgbClr val="FFFFFF"/>
                </a:solidFill>
              </a:defRPr>
            </a:lvl1pPr>
          </a:lstStyle>
          <a:p>
            <a:pPr/>
            <a:r>
              <a:t>Don’t change opacity</a:t>
            </a:r>
          </a:p>
        </p:txBody>
      </p:sp>
      <p:sp>
        <p:nvSpPr>
          <p:cNvPr id="1038" name="Text Placeholder 14"/>
          <p:cNvSpPr/>
          <p:nvPr>
            <p:ph type="body" sz="quarter" idx="24" hasCustomPrompt="1"/>
          </p:nvPr>
        </p:nvSpPr>
        <p:spPr>
          <a:xfrm>
            <a:off x="8855651" y="2705573"/>
            <a:ext cx="6888299" cy="427746"/>
          </a:xfrm>
          <a:prstGeom prst="rect">
            <a:avLst/>
          </a:prstGeom>
        </p:spPr>
        <p:txBody>
          <a:bodyPr/>
          <a:lstStyle>
            <a:lvl1pPr>
              <a:lnSpc>
                <a:spcPct val="120000"/>
              </a:lnSpc>
              <a:defRPr sz="2000">
                <a:solidFill>
                  <a:srgbClr val="FFFFFF"/>
                </a:solidFill>
              </a:defRPr>
            </a:lvl1pPr>
          </a:lstStyle>
          <a:p>
            <a:pPr/>
            <a:r>
              <a:t>Don’t apply colours</a:t>
            </a:r>
          </a:p>
        </p:txBody>
      </p:sp>
      <p:sp>
        <p:nvSpPr>
          <p:cNvPr id="1039" name="Text Placeholder 14"/>
          <p:cNvSpPr/>
          <p:nvPr>
            <p:ph type="body" sz="quarter" idx="25" hasCustomPrompt="1"/>
          </p:nvPr>
        </p:nvSpPr>
        <p:spPr>
          <a:xfrm>
            <a:off x="16710265" y="2705573"/>
            <a:ext cx="6888299" cy="427746"/>
          </a:xfrm>
          <a:prstGeom prst="rect">
            <a:avLst/>
          </a:prstGeom>
        </p:spPr>
        <p:txBody>
          <a:bodyPr/>
          <a:lstStyle>
            <a:lvl1pPr>
              <a:lnSpc>
                <a:spcPct val="120000"/>
              </a:lnSpc>
              <a:defRPr sz="2000">
                <a:solidFill>
                  <a:srgbClr val="FFFFFF"/>
                </a:solidFill>
              </a:defRPr>
            </a:lvl1pPr>
          </a:lstStyle>
          <a:p>
            <a:pPr/>
            <a:r>
              <a:t>Don’t stretch or alter its proportions</a:t>
            </a:r>
          </a:p>
        </p:txBody>
      </p:sp>
      <p:grpSp>
        <p:nvGrpSpPr>
          <p:cNvPr id="1043" name="Group"/>
          <p:cNvGrpSpPr/>
          <p:nvPr/>
        </p:nvGrpSpPr>
        <p:grpSpPr>
          <a:xfrm>
            <a:off x="530658" y="8195875"/>
            <a:ext cx="335041" cy="335043"/>
            <a:chOff x="0" y="0"/>
            <a:chExt cx="335040" cy="335042"/>
          </a:xfrm>
        </p:grpSpPr>
        <p:sp>
          <p:nvSpPr>
            <p:cNvPr id="104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47" name="Group"/>
          <p:cNvGrpSpPr/>
          <p:nvPr/>
        </p:nvGrpSpPr>
        <p:grpSpPr>
          <a:xfrm>
            <a:off x="8400270" y="8195875"/>
            <a:ext cx="335043" cy="335043"/>
            <a:chOff x="0" y="0"/>
            <a:chExt cx="335042" cy="335042"/>
          </a:xfrm>
        </p:grpSpPr>
        <p:sp>
          <p:nvSpPr>
            <p:cNvPr id="104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1" name="Group"/>
          <p:cNvGrpSpPr/>
          <p:nvPr/>
        </p:nvGrpSpPr>
        <p:grpSpPr>
          <a:xfrm>
            <a:off x="16254885" y="8195875"/>
            <a:ext cx="335043" cy="335043"/>
            <a:chOff x="0" y="0"/>
            <a:chExt cx="335042" cy="335042"/>
          </a:xfrm>
        </p:grpSpPr>
        <p:sp>
          <p:nvSpPr>
            <p:cNvPr id="104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5" name="Group"/>
          <p:cNvGrpSpPr/>
          <p:nvPr/>
        </p:nvGrpSpPr>
        <p:grpSpPr>
          <a:xfrm>
            <a:off x="530658" y="2756865"/>
            <a:ext cx="335041" cy="335043"/>
            <a:chOff x="0" y="0"/>
            <a:chExt cx="335040" cy="335042"/>
          </a:xfrm>
        </p:grpSpPr>
        <p:sp>
          <p:nvSpPr>
            <p:cNvPr id="105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9" name="Group"/>
          <p:cNvGrpSpPr/>
          <p:nvPr/>
        </p:nvGrpSpPr>
        <p:grpSpPr>
          <a:xfrm>
            <a:off x="8400270" y="2756865"/>
            <a:ext cx="335043" cy="335043"/>
            <a:chOff x="0" y="0"/>
            <a:chExt cx="335042" cy="335042"/>
          </a:xfrm>
        </p:grpSpPr>
        <p:sp>
          <p:nvSpPr>
            <p:cNvPr id="105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63" name="Group"/>
          <p:cNvGrpSpPr/>
          <p:nvPr/>
        </p:nvGrpSpPr>
        <p:grpSpPr>
          <a:xfrm>
            <a:off x="16254885" y="2756865"/>
            <a:ext cx="335043" cy="335043"/>
            <a:chOff x="0" y="0"/>
            <a:chExt cx="335042" cy="335042"/>
          </a:xfrm>
        </p:grpSpPr>
        <p:sp>
          <p:nvSpPr>
            <p:cNvPr id="106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6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6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06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6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Logo</a:t>
            </a:r>
          </a:p>
        </p:txBody>
      </p:sp>
      <p:sp>
        <p:nvSpPr>
          <p:cNvPr id="1066"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067" name="Picture Placeholder 11"/>
          <p:cNvSpPr/>
          <p:nvPr>
            <p:ph type="pic" sz="quarter" idx="27"/>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1068" name="Picture Placeholder 14"/>
          <p:cNvSpPr/>
          <p:nvPr>
            <p:ph type="pic" sz="quarter" idx="28"/>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1069"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1070" name="Picture Placeholder 15"/>
          <p:cNvSpPr/>
          <p:nvPr>
            <p:ph type="pic" sz="quarter" idx="29"/>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1071"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1072" name="Picture Placeholder 16"/>
          <p:cNvSpPr/>
          <p:nvPr>
            <p:ph type="pic" sz="quarter" idx="30"/>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1073"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1074"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1075" name="Picture Placeholder 12"/>
          <p:cNvSpPr/>
          <p:nvPr>
            <p:ph type="pic" sz="quarter" idx="31"/>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1076"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1077" name="Picture Placeholder 13"/>
          <p:cNvSpPr/>
          <p:nvPr>
            <p:ph type="pic" sz="quarter" idx="32"/>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1078"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Tree>
  </p:cSld>
  <p:clrMapOvr>
    <a:masterClrMapping/>
  </p:clrMapOvr>
  <p:transition xmlns:p14="http://schemas.microsoft.com/office/powerpoint/2010/main" spd="med" advClick="1"/>
</p:sldLayout>
</file>

<file path=ppt/slideLayouts/slideLayout6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p:spTree>
      <p:nvGrpSpPr>
        <p:cNvPr id="1" name=""/>
        <p:cNvGrpSpPr/>
        <p:nvPr/>
      </p:nvGrpSpPr>
      <p:grpSpPr>
        <a:xfrm>
          <a:off x="0" y="0"/>
          <a:ext cx="0" cy="0"/>
          <a:chOff x="0" y="0"/>
          <a:chExt cx="0" cy="0"/>
        </a:xfrm>
      </p:grpSpPr>
      <p:sp>
        <p:nvSpPr>
          <p:cNvPr id="1085"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1086"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1087"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1088"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1089" name="Line"/>
          <p:cNvSpPr/>
          <p:nvPr/>
        </p:nvSpPr>
        <p:spPr>
          <a:xfrm>
            <a:off x="537006" y="8454821"/>
            <a:ext cx="23309988" cy="1"/>
          </a:xfrm>
          <a:prstGeom prst="line">
            <a:avLst/>
          </a:prstGeom>
          <a:ln w="25400">
            <a:solidFill>
              <a:srgbClr val="000000">
                <a:alpha val="5000"/>
              </a:srgbClr>
            </a:solidFill>
            <a:miter lim="400000"/>
          </a:ln>
        </p:spPr>
        <p:txBody>
          <a:bodyPr lIns="45718" tIns="45718" rIns="45718" bIns="45718"/>
          <a:lstStyle/>
          <a:p>
            <a:pPr/>
          </a:p>
        </p:txBody>
      </p:sp>
      <p:sp>
        <p:nvSpPr>
          <p:cNvPr id="1090"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26</a:t>
            </a:r>
          </a:p>
          <a:p>
            <a:pPr lvl="1"/>
            <a:r>
              <a:t/>
            </a:r>
          </a:p>
          <a:p>
            <a:pPr lvl="2"/>
            <a:r>
              <a:t/>
            </a:r>
          </a:p>
          <a:p>
            <a:pPr lvl="3"/>
            <a:r>
              <a:t/>
            </a:r>
          </a:p>
          <a:p>
            <a:pPr lvl="4"/>
            <a:r>
              <a:t/>
            </a:r>
          </a:p>
        </p:txBody>
      </p:sp>
      <p:sp>
        <p:nvSpPr>
          <p:cNvPr id="1091" name="Text Placeholder 14"/>
          <p:cNvSpPr/>
          <p:nvPr>
            <p:ph type="body" sz="quarter" idx="21" hasCustomPrompt="1"/>
          </p:nvPr>
        </p:nvSpPr>
        <p:spPr>
          <a:xfrm>
            <a:off x="537006" y="7593831"/>
            <a:ext cx="5519813" cy="523221"/>
          </a:xfrm>
          <a:prstGeom prst="rect">
            <a:avLst/>
          </a:prstGeom>
        </p:spPr>
        <p:txBody>
          <a:bodyPr/>
          <a:lstStyle>
            <a:lvl1pPr>
              <a:defRPr sz="2800"/>
            </a:lvl1pPr>
          </a:lstStyle>
          <a:p>
            <a:pPr/>
            <a:r>
              <a:t>Primary palette</a:t>
            </a:r>
          </a:p>
        </p:txBody>
      </p:sp>
      <p:sp>
        <p:nvSpPr>
          <p:cNvPr id="1092" name="03 Color"/>
          <p:cNvSpPr txBox="1"/>
          <p:nvPr>
            <p:ph type="title" hasCustomPrompt="1"/>
          </p:nvPr>
        </p:nvSpPr>
        <p:spPr>
          <a:xfrm>
            <a:off x="537006" y="584953"/>
            <a:ext cx="14338937" cy="1938992"/>
          </a:xfrm>
          <a:prstGeom prst="rect">
            <a:avLst/>
          </a:prstGeom>
        </p:spPr>
        <p:txBody>
          <a:bodyPr anchor="t"/>
          <a:lstStyle>
            <a:lvl1pPr>
              <a:defRPr spc="-450" sz="15000"/>
            </a:lvl1pPr>
          </a:lstStyle>
          <a:p>
            <a:pPr/>
            <a:r>
              <a:t>03 Color</a:t>
            </a:r>
          </a:p>
        </p:txBody>
      </p:sp>
      <p:sp>
        <p:nvSpPr>
          <p:cNvPr id="1093"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stStyle>
          <a:p>
            <a:pPr/>
            <a:r>
              <a:t>27 – 32</a:t>
            </a:r>
          </a:p>
        </p:txBody>
      </p:sp>
      <p:sp>
        <p:nvSpPr>
          <p:cNvPr id="1094" name="Text Placeholder 14"/>
          <p:cNvSpPr/>
          <p:nvPr>
            <p:ph type="body" sz="quarter" idx="23" hasCustomPrompt="1"/>
          </p:nvPr>
        </p:nvSpPr>
        <p:spPr>
          <a:xfrm>
            <a:off x="537006" y="8566811"/>
            <a:ext cx="5519813" cy="523221"/>
          </a:xfrm>
          <a:prstGeom prst="rect">
            <a:avLst/>
          </a:prstGeom>
        </p:spPr>
        <p:txBody>
          <a:bodyPr/>
          <a:lstStyle>
            <a:lvl1pPr>
              <a:defRPr sz="2800"/>
            </a:lvl1pPr>
          </a:lstStyle>
          <a:p>
            <a:pPr/>
            <a:r>
              <a:t>Secondary palette</a:t>
            </a:r>
          </a:p>
        </p:txBody>
      </p:sp>
      <p:sp>
        <p:nvSpPr>
          <p:cNvPr id="1095" name="Picture Placeholder 8"/>
          <p:cNvSpPr/>
          <p:nvPr>
            <p:ph type="pic" sz="quarter" idx="24"/>
          </p:nvPr>
        </p:nvSpPr>
        <p:spPr>
          <a:xfrm>
            <a:off x="22694904" y="8566811"/>
            <a:ext cx="1152091" cy="748908"/>
          </a:xfrm>
          <a:prstGeom prst="rect">
            <a:avLst/>
          </a:prstGeom>
        </p:spPr>
        <p:txBody>
          <a:bodyPr lIns="91439" rIns="91439">
            <a:noAutofit/>
          </a:bodyPr>
          <a:lstStyle/>
          <a:p>
            <a:pPr/>
          </a:p>
        </p:txBody>
      </p:sp>
      <p:sp>
        <p:nvSpPr>
          <p:cNvPr id="10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97" name="Text Placeholder 14"/>
          <p:cNvSpPr/>
          <p:nvPr>
            <p:ph type="body" sz="quarter" idx="25"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33 – 34</a:t>
            </a:r>
          </a:p>
        </p:txBody>
      </p:sp>
      <p:sp>
        <p:nvSpPr>
          <p:cNvPr id="1098" name="Text Placeholder 14"/>
          <p:cNvSpPr/>
          <p:nvPr>
            <p:ph type="body" sz="quarter" idx="26" hasCustomPrompt="1"/>
          </p:nvPr>
        </p:nvSpPr>
        <p:spPr>
          <a:xfrm>
            <a:off x="537006" y="9539795"/>
            <a:ext cx="5519813" cy="523221"/>
          </a:xfrm>
          <a:prstGeom prst="rect">
            <a:avLst/>
          </a:prstGeom>
        </p:spPr>
        <p:txBody>
          <a:bodyPr/>
          <a:lstStyle>
            <a:lvl1pPr>
              <a:defRPr sz="2800"/>
            </a:lvl1pPr>
          </a:lstStyle>
          <a:p>
            <a:pPr/>
            <a:r>
              <a:t>Full palette</a:t>
            </a:r>
          </a:p>
        </p:txBody>
      </p:sp>
      <p:sp>
        <p:nvSpPr>
          <p:cNvPr id="1099" name="Picture Placeholder 12"/>
          <p:cNvSpPr/>
          <p:nvPr>
            <p:ph type="pic" sz="quarter" idx="27"/>
          </p:nvPr>
        </p:nvSpPr>
        <p:spPr>
          <a:xfrm>
            <a:off x="22694904" y="9539795"/>
            <a:ext cx="1152091" cy="748908"/>
          </a:xfrm>
          <a:prstGeom prst="rect">
            <a:avLst/>
          </a:prstGeom>
        </p:spPr>
        <p:txBody>
          <a:bodyPr lIns="91439" rIns="91439">
            <a:noAutofit/>
          </a:bodyPr>
          <a:lstStyle/>
          <a:p>
            <a:pPr/>
          </a:p>
        </p:txBody>
      </p:sp>
      <p:sp>
        <p:nvSpPr>
          <p:cNvPr id="1100" name="Text Placeholder 14"/>
          <p:cNvSpPr/>
          <p:nvPr>
            <p:ph type="body" sz="quarter" idx="28"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35</a:t>
            </a:r>
          </a:p>
        </p:txBody>
      </p:sp>
      <p:sp>
        <p:nvSpPr>
          <p:cNvPr id="1101" name="Text Placeholder 14"/>
          <p:cNvSpPr/>
          <p:nvPr>
            <p:ph type="body" sz="quarter" idx="29" hasCustomPrompt="1"/>
          </p:nvPr>
        </p:nvSpPr>
        <p:spPr>
          <a:xfrm>
            <a:off x="537006" y="10512776"/>
            <a:ext cx="5519813" cy="523221"/>
          </a:xfrm>
          <a:prstGeom prst="rect">
            <a:avLst/>
          </a:prstGeom>
        </p:spPr>
        <p:txBody>
          <a:bodyPr/>
          <a:lstStyle>
            <a:lvl1pPr>
              <a:defRPr sz="2800"/>
            </a:lvl1pPr>
          </a:lstStyle>
          <a:p>
            <a:pPr/>
            <a:r>
              <a:t>Pairings</a:t>
            </a:r>
          </a:p>
        </p:txBody>
      </p:sp>
      <p:sp>
        <p:nvSpPr>
          <p:cNvPr id="1102" name="Picture Placeholder 15"/>
          <p:cNvSpPr/>
          <p:nvPr>
            <p:ph type="pic" sz="quarter" idx="30"/>
          </p:nvPr>
        </p:nvSpPr>
        <p:spPr>
          <a:xfrm>
            <a:off x="22694904" y="10512776"/>
            <a:ext cx="1152091" cy="748908"/>
          </a:xfrm>
          <a:prstGeom prst="rect">
            <a:avLst/>
          </a:prstGeom>
        </p:spPr>
        <p:txBody>
          <a:bodyPr lIns="91439" rIns="91439">
            <a:noAutofit/>
          </a:bodyPr>
          <a:lstStyle/>
          <a:p>
            <a:pPr/>
          </a:p>
        </p:txBody>
      </p:sp>
      <p:sp>
        <p:nvSpPr>
          <p:cNvPr id="1103" name="Text Placeholder 14"/>
          <p:cNvSpPr/>
          <p:nvPr>
            <p:ph type="body" sz="quarter" idx="31"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36</a:t>
            </a:r>
          </a:p>
        </p:txBody>
      </p:sp>
      <p:sp>
        <p:nvSpPr>
          <p:cNvPr id="1104" name="Text Placeholder 14"/>
          <p:cNvSpPr/>
          <p:nvPr>
            <p:ph type="body" sz="quarter" idx="32" hasCustomPrompt="1"/>
          </p:nvPr>
        </p:nvSpPr>
        <p:spPr>
          <a:xfrm>
            <a:off x="537006" y="11485759"/>
            <a:ext cx="5519813" cy="523221"/>
          </a:xfrm>
          <a:prstGeom prst="rect">
            <a:avLst/>
          </a:prstGeom>
        </p:spPr>
        <p:txBody>
          <a:bodyPr/>
          <a:lstStyle>
            <a:lvl1pPr>
              <a:defRPr sz="2800"/>
            </a:lvl1pPr>
          </a:lstStyle>
          <a:p>
            <a:pPr/>
            <a:r>
              <a:t>Hierarchy</a:t>
            </a:r>
          </a:p>
        </p:txBody>
      </p:sp>
      <p:sp>
        <p:nvSpPr>
          <p:cNvPr id="1105"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1106" name="Text Placeholder 14"/>
          <p:cNvSpPr/>
          <p:nvPr>
            <p:ph type="body" sz="quarter" idx="34"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37</a:t>
            </a:r>
          </a:p>
        </p:txBody>
      </p:sp>
      <p:sp>
        <p:nvSpPr>
          <p:cNvPr id="1107" name="Text Placeholder 14"/>
          <p:cNvSpPr/>
          <p:nvPr>
            <p:ph type="body" sz="quarter" idx="35" hasCustomPrompt="1"/>
          </p:nvPr>
        </p:nvSpPr>
        <p:spPr>
          <a:xfrm>
            <a:off x="537006" y="12458741"/>
            <a:ext cx="5519813" cy="523221"/>
          </a:xfrm>
          <a:prstGeom prst="rect">
            <a:avLst/>
          </a:prstGeom>
        </p:spPr>
        <p:txBody>
          <a:bodyPr/>
          <a:lstStyle>
            <a:lvl1pPr>
              <a:defRPr sz="2800"/>
            </a:lvl1pPr>
          </a:lstStyle>
          <a:p>
            <a:pPr/>
            <a:r>
              <a:t>Things to avoid</a:t>
            </a:r>
          </a:p>
        </p:txBody>
      </p:sp>
      <p:sp>
        <p:nvSpPr>
          <p:cNvPr id="1108"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09"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 Grey">
    <p:bg>
      <p:bgPr>
        <a:solidFill>
          <a:srgbClr val="CCCDD1"/>
        </a:solidFill>
      </p:bgPr>
    </p:bg>
    <p:spTree>
      <p:nvGrpSpPr>
        <p:cNvPr id="1" name=""/>
        <p:cNvGrpSpPr/>
        <p:nvPr/>
      </p:nvGrpSpPr>
      <p:grpSpPr>
        <a:xfrm>
          <a:off x="0" y="0"/>
          <a:ext cx="0" cy="0"/>
          <a:chOff x="0" y="0"/>
          <a:chExt cx="0" cy="0"/>
        </a:xfrm>
      </p:grpSpPr>
      <p:sp>
        <p:nvSpPr>
          <p:cNvPr id="111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9"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0"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1"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26</a:t>
            </a:r>
          </a:p>
          <a:p>
            <a:pPr lvl="1"/>
            <a:r>
              <a:t/>
            </a:r>
          </a:p>
          <a:p>
            <a:pPr lvl="2"/>
            <a:r>
              <a:t/>
            </a:r>
          </a:p>
          <a:p>
            <a:pPr lvl="3"/>
            <a:r>
              <a:t/>
            </a:r>
          </a:p>
          <a:p>
            <a:pPr lvl="4"/>
            <a:r>
              <a:t/>
            </a:r>
          </a:p>
        </p:txBody>
      </p:sp>
      <p:sp>
        <p:nvSpPr>
          <p:cNvPr id="1122"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palette</a:t>
            </a:r>
          </a:p>
        </p:txBody>
      </p:sp>
      <p:sp>
        <p:nvSpPr>
          <p:cNvPr id="1123" name="03 Color"/>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03 Color</a:t>
            </a:r>
          </a:p>
        </p:txBody>
      </p:sp>
      <p:sp>
        <p:nvSpPr>
          <p:cNvPr id="1124"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stStyle>
          <a:p>
            <a:pPr/>
            <a:r>
              <a:t>27 – 32</a:t>
            </a:r>
          </a:p>
        </p:txBody>
      </p:sp>
      <p:sp>
        <p:nvSpPr>
          <p:cNvPr id="1125"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palette</a:t>
            </a:r>
          </a:p>
        </p:txBody>
      </p:sp>
      <p:sp>
        <p:nvSpPr>
          <p:cNvPr id="11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27"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33 – 34</a:t>
            </a:r>
          </a:p>
        </p:txBody>
      </p:sp>
      <p:sp>
        <p:nvSpPr>
          <p:cNvPr id="1128"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Full palette</a:t>
            </a:r>
          </a:p>
        </p:txBody>
      </p:sp>
      <p:sp>
        <p:nvSpPr>
          <p:cNvPr id="1129"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35</a:t>
            </a:r>
          </a:p>
        </p:txBody>
      </p:sp>
      <p:sp>
        <p:nvSpPr>
          <p:cNvPr id="1130"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Pairings</a:t>
            </a:r>
          </a:p>
        </p:txBody>
      </p:sp>
      <p:sp>
        <p:nvSpPr>
          <p:cNvPr id="1131"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36</a:t>
            </a:r>
          </a:p>
        </p:txBody>
      </p:sp>
      <p:sp>
        <p:nvSpPr>
          <p:cNvPr id="1132"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Hierarchy</a:t>
            </a:r>
          </a:p>
        </p:txBody>
      </p:sp>
      <p:sp>
        <p:nvSpPr>
          <p:cNvPr id="1133"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37</a:t>
            </a:r>
          </a:p>
        </p:txBody>
      </p:sp>
      <p:sp>
        <p:nvSpPr>
          <p:cNvPr id="1134"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1135"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1136"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1137"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1138"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1139"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40"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 Dark">
    <p:bg>
      <p:bgPr>
        <a:solidFill>
          <a:srgbClr val="000000"/>
        </a:solidFill>
      </p:bgPr>
    </p:bg>
    <p:spTree>
      <p:nvGrpSpPr>
        <p:cNvPr id="1" name=""/>
        <p:cNvGrpSpPr/>
        <p:nvPr/>
      </p:nvGrpSpPr>
      <p:grpSpPr>
        <a:xfrm>
          <a:off x="0" y="0"/>
          <a:ext cx="0" cy="0"/>
          <a:chOff x="0" y="0"/>
          <a:chExt cx="0" cy="0"/>
        </a:xfrm>
      </p:grpSpPr>
      <p:sp>
        <p:nvSpPr>
          <p:cNvPr id="1147"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8"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9"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0"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1"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2"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26</a:t>
            </a:r>
          </a:p>
          <a:p>
            <a:pPr lvl="1"/>
            <a:r>
              <a:t/>
            </a:r>
          </a:p>
          <a:p>
            <a:pPr lvl="2"/>
            <a:r>
              <a:t/>
            </a:r>
          </a:p>
          <a:p>
            <a:pPr lvl="3"/>
            <a:r>
              <a:t/>
            </a:r>
          </a:p>
          <a:p>
            <a:pPr lvl="4"/>
            <a:r>
              <a:t/>
            </a:r>
          </a:p>
        </p:txBody>
      </p:sp>
      <p:sp>
        <p:nvSpPr>
          <p:cNvPr id="1153"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palette</a:t>
            </a:r>
          </a:p>
        </p:txBody>
      </p:sp>
      <p:sp>
        <p:nvSpPr>
          <p:cNvPr id="1154" name="03 Color"/>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03 Color</a:t>
            </a:r>
          </a:p>
        </p:txBody>
      </p:sp>
      <p:sp>
        <p:nvSpPr>
          <p:cNvPr id="1155"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stStyle>
          <a:p>
            <a:pPr/>
            <a:r>
              <a:t>27 – 32</a:t>
            </a:r>
          </a:p>
        </p:txBody>
      </p:sp>
      <p:sp>
        <p:nvSpPr>
          <p:cNvPr id="1156"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palette</a:t>
            </a:r>
          </a:p>
        </p:txBody>
      </p:sp>
      <p:sp>
        <p:nvSpPr>
          <p:cNvPr id="115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58"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33 – 34</a:t>
            </a:r>
          </a:p>
        </p:txBody>
      </p:sp>
      <p:sp>
        <p:nvSpPr>
          <p:cNvPr id="1159"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Full palette</a:t>
            </a:r>
          </a:p>
        </p:txBody>
      </p:sp>
      <p:sp>
        <p:nvSpPr>
          <p:cNvPr id="1160"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35</a:t>
            </a:r>
          </a:p>
        </p:txBody>
      </p:sp>
      <p:sp>
        <p:nvSpPr>
          <p:cNvPr id="1161"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Pairings</a:t>
            </a:r>
          </a:p>
        </p:txBody>
      </p:sp>
      <p:sp>
        <p:nvSpPr>
          <p:cNvPr id="1162"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36</a:t>
            </a:r>
          </a:p>
        </p:txBody>
      </p:sp>
      <p:sp>
        <p:nvSpPr>
          <p:cNvPr id="1163"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Hierarchy</a:t>
            </a:r>
          </a:p>
        </p:txBody>
      </p:sp>
      <p:sp>
        <p:nvSpPr>
          <p:cNvPr id="1164"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37</a:t>
            </a:r>
          </a:p>
        </p:txBody>
      </p:sp>
      <p:sp>
        <p:nvSpPr>
          <p:cNvPr id="1165"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1166"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1167"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1168"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1169"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1170"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71"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p:spTree>
      <p:nvGrpSpPr>
        <p:cNvPr id="1" name=""/>
        <p:cNvGrpSpPr/>
        <p:nvPr/>
      </p:nvGrpSpPr>
      <p:grpSpPr>
        <a:xfrm>
          <a:off x="0" y="0"/>
          <a:ext cx="0" cy="0"/>
          <a:chOff x="0" y="0"/>
          <a:chExt cx="0" cy="0"/>
        </a:xfrm>
      </p:grpSpPr>
      <p:sp>
        <p:nvSpPr>
          <p:cNvPr id="62"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lvl1pPr>
            <a:lvl2pPr algn="r">
              <a:lnSpc>
                <a:spcPct val="110000"/>
              </a:lnSpc>
              <a:defRPr sz="2200"/>
            </a:lvl2pPr>
            <a:lvl3pPr algn="r">
              <a:lnSpc>
                <a:spcPct val="110000"/>
              </a:lnSpc>
              <a:defRPr sz="2200"/>
            </a:lvl3pPr>
            <a:lvl4pPr algn="r">
              <a:lnSpc>
                <a:spcPct val="110000"/>
              </a:lnSpc>
              <a:defRPr sz="2200"/>
            </a:lvl4pPr>
            <a:lvl5pPr algn="r">
              <a:lnSpc>
                <a:spcPct val="110000"/>
              </a:lnSpc>
              <a:defRPr sz="2200"/>
            </a:lvl5pPr>
          </a:lstStyle>
          <a:p>
            <a:pPr/>
            <a:r>
              <a:t>1 – 8</a:t>
            </a:r>
          </a:p>
          <a:p>
            <a:pPr lvl="1"/>
            <a:r>
              <a:t/>
            </a:r>
          </a:p>
          <a:p>
            <a:pPr lvl="2"/>
            <a:r>
              <a:t/>
            </a:r>
          </a:p>
          <a:p>
            <a:pPr lvl="3"/>
            <a:r>
              <a:t/>
            </a:r>
          </a:p>
          <a:p>
            <a:pPr lvl="4"/>
            <a:r>
              <a:t/>
            </a:r>
          </a:p>
        </p:txBody>
      </p:sp>
      <p:sp>
        <p:nvSpPr>
          <p:cNvPr id="63"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64"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lvl1pPr>
          </a:lstStyle>
          <a:p>
            <a:pPr/>
            <a:r>
              <a:t>Introduction</a:t>
            </a:r>
          </a:p>
        </p:txBody>
      </p:sp>
      <p:sp>
        <p:nvSpPr>
          <p:cNvPr id="65" name="Picture Placeholder 9"/>
          <p:cNvSpPr/>
          <p:nvPr>
            <p:ph type="pic" sz="quarter" idx="23"/>
          </p:nvPr>
        </p:nvSpPr>
        <p:spPr>
          <a:xfrm>
            <a:off x="22110762" y="1750030"/>
            <a:ext cx="1736230" cy="1128664"/>
          </a:xfrm>
          <a:prstGeom prst="rect">
            <a:avLst/>
          </a:prstGeom>
        </p:spPr>
        <p:txBody>
          <a:bodyPr lIns="91439" rIns="91439">
            <a:noAutofit/>
          </a:bodyPr>
          <a:lstStyle/>
          <a:p>
            <a:pPr/>
          </a:p>
        </p:txBody>
      </p:sp>
      <p:sp>
        <p:nvSpPr>
          <p:cNvPr id="66" name="Line"/>
          <p:cNvSpPr/>
          <p:nvPr/>
        </p:nvSpPr>
        <p:spPr>
          <a:xfrm>
            <a:off x="537006" y="3054026"/>
            <a:ext cx="23309988" cy="1"/>
          </a:xfrm>
          <a:prstGeom prst="line">
            <a:avLst/>
          </a:prstGeom>
          <a:ln w="25400">
            <a:solidFill>
              <a:srgbClr val="000000">
                <a:alpha val="5000"/>
              </a:srgbClr>
            </a:solidFill>
            <a:miter lim="400000"/>
          </a:ln>
        </p:spPr>
        <p:txBody>
          <a:bodyPr lIns="45718" tIns="45718" rIns="45718" bIns="45718"/>
          <a:lstStyle/>
          <a:p>
            <a:pPr/>
          </a:p>
        </p:txBody>
      </p:sp>
      <p:sp>
        <p:nvSpPr>
          <p:cNvPr id="67" name="Line"/>
          <p:cNvSpPr/>
          <p:nvPr/>
        </p:nvSpPr>
        <p:spPr>
          <a:xfrm>
            <a:off x="537006" y="4520336"/>
            <a:ext cx="23309988" cy="1"/>
          </a:xfrm>
          <a:prstGeom prst="line">
            <a:avLst/>
          </a:prstGeom>
          <a:ln w="25400">
            <a:solidFill>
              <a:srgbClr val="000000">
                <a:alpha val="5000"/>
              </a:srgbClr>
            </a:solidFill>
            <a:miter lim="400000"/>
          </a:ln>
        </p:spPr>
        <p:txBody>
          <a:bodyPr lIns="45718" tIns="45718" rIns="45718" bIns="45718"/>
          <a:lstStyle/>
          <a:p>
            <a:pPr/>
          </a:p>
        </p:txBody>
      </p:sp>
      <p:sp>
        <p:nvSpPr>
          <p:cNvPr id="68" name="Line"/>
          <p:cNvSpPr/>
          <p:nvPr/>
        </p:nvSpPr>
        <p:spPr>
          <a:xfrm>
            <a:off x="537006" y="5986647"/>
            <a:ext cx="23309988" cy="1"/>
          </a:xfrm>
          <a:prstGeom prst="line">
            <a:avLst/>
          </a:prstGeom>
          <a:ln w="25400">
            <a:solidFill>
              <a:srgbClr val="000000">
                <a:alpha val="5000"/>
              </a:srgbClr>
            </a:solidFill>
            <a:miter lim="400000"/>
          </a:ln>
        </p:spPr>
        <p:txBody>
          <a:bodyPr lIns="45718" tIns="45718" rIns="45718" bIns="45718"/>
          <a:lstStyle/>
          <a:p>
            <a:pPr/>
          </a:p>
        </p:txBody>
      </p:sp>
      <p:sp>
        <p:nvSpPr>
          <p:cNvPr id="69" name="Line"/>
          <p:cNvSpPr/>
          <p:nvPr/>
        </p:nvSpPr>
        <p:spPr>
          <a:xfrm>
            <a:off x="537006" y="7452959"/>
            <a:ext cx="23309988" cy="1"/>
          </a:xfrm>
          <a:prstGeom prst="line">
            <a:avLst/>
          </a:prstGeom>
          <a:ln w="25400">
            <a:solidFill>
              <a:srgbClr val="000000">
                <a:alpha val="5000"/>
              </a:srgbClr>
            </a:solidFill>
            <a:miter lim="400000"/>
          </a:ln>
        </p:spPr>
        <p:txBody>
          <a:bodyPr lIns="45718" tIns="45718" rIns="45718" bIns="45718"/>
          <a:lstStyle/>
          <a:p>
            <a:pPr/>
          </a:p>
        </p:txBody>
      </p:sp>
      <p:sp>
        <p:nvSpPr>
          <p:cNvPr id="70" name="Line"/>
          <p:cNvSpPr/>
          <p:nvPr/>
        </p:nvSpPr>
        <p:spPr>
          <a:xfrm>
            <a:off x="537006" y="8919268"/>
            <a:ext cx="23309988" cy="1"/>
          </a:xfrm>
          <a:prstGeom prst="line">
            <a:avLst/>
          </a:prstGeom>
          <a:ln w="25400">
            <a:solidFill>
              <a:srgbClr val="000000">
                <a:alpha val="5000"/>
              </a:srgbClr>
            </a:solidFill>
            <a:miter lim="400000"/>
          </a:ln>
        </p:spPr>
        <p:txBody>
          <a:bodyPr lIns="45718" tIns="45718" rIns="45718" bIns="45718"/>
          <a:lstStyle/>
          <a:p>
            <a:pPr/>
          </a:p>
        </p:txBody>
      </p:sp>
      <p:sp>
        <p:nvSpPr>
          <p:cNvPr id="71" name="Line"/>
          <p:cNvSpPr/>
          <p:nvPr/>
        </p:nvSpPr>
        <p:spPr>
          <a:xfrm>
            <a:off x="537006" y="10385578"/>
            <a:ext cx="23309988" cy="1"/>
          </a:xfrm>
          <a:prstGeom prst="line">
            <a:avLst/>
          </a:prstGeom>
          <a:ln w="25400">
            <a:solidFill>
              <a:srgbClr val="000000">
                <a:alpha val="5000"/>
              </a:srgbClr>
            </a:solidFill>
            <a:miter lim="400000"/>
          </a:ln>
        </p:spPr>
        <p:txBody>
          <a:bodyPr lIns="45718" tIns="45718" rIns="45718" bIns="45718"/>
          <a:lstStyle/>
          <a:p>
            <a:pPr/>
          </a:p>
        </p:txBody>
      </p:sp>
      <p:sp>
        <p:nvSpPr>
          <p:cNvPr id="72" name="Line"/>
          <p:cNvSpPr/>
          <p:nvPr/>
        </p:nvSpPr>
        <p:spPr>
          <a:xfrm>
            <a:off x="537006" y="11851890"/>
            <a:ext cx="23309988" cy="1"/>
          </a:xfrm>
          <a:prstGeom prst="line">
            <a:avLst/>
          </a:prstGeom>
          <a:ln w="25400">
            <a:solidFill>
              <a:srgbClr val="000000">
                <a:alpha val="5000"/>
              </a:srgbClr>
            </a:solidFill>
            <a:miter lim="400000"/>
          </a:ln>
        </p:spPr>
        <p:txBody>
          <a:bodyPr lIns="45718" tIns="45718" rIns="45718" bIns="45718"/>
          <a:lstStyle/>
          <a:p>
            <a:pPr/>
          </a:p>
        </p:txBody>
      </p:sp>
      <p:sp>
        <p:nvSpPr>
          <p:cNvPr id="73" name="Line"/>
          <p:cNvSpPr/>
          <p:nvPr/>
        </p:nvSpPr>
        <p:spPr>
          <a:xfrm>
            <a:off x="537006" y="1581256"/>
            <a:ext cx="23309988" cy="1"/>
          </a:xfrm>
          <a:prstGeom prst="line">
            <a:avLst/>
          </a:prstGeom>
          <a:ln w="25400">
            <a:solidFill>
              <a:srgbClr val="000000">
                <a:alpha val="5000"/>
              </a:srgbClr>
            </a:solidFill>
            <a:miter lim="400000"/>
          </a:ln>
        </p:spPr>
        <p:txBody>
          <a:bodyPr lIns="45718" tIns="45718" rIns="45718" bIns="45718"/>
          <a:lstStyle/>
          <a:p>
            <a:pPr/>
          </a:p>
        </p:txBody>
      </p:sp>
      <p:sp>
        <p:nvSpPr>
          <p:cNvPr id="74"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C0C0C0"/>
                </a:solidFill>
              </a:defRPr>
            </a:lvl1pPr>
          </a:lstStyle>
          <a:p>
            <a:pPr/>
            <a:r>
              <a:t>Table of contents</a:t>
            </a:r>
          </a:p>
        </p:txBody>
      </p:sp>
      <p:sp>
        <p:nvSpPr>
          <p:cNvPr id="75"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lvl1pPr>
          </a:lstStyle>
          <a:p>
            <a:pPr/>
            <a:r>
              <a:t>9 – 24</a:t>
            </a:r>
          </a:p>
        </p:txBody>
      </p:sp>
      <p:sp>
        <p:nvSpPr>
          <p:cNvPr id="76"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77"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lvl1pPr>
          </a:lstStyle>
          <a:p>
            <a:pPr/>
            <a:r>
              <a:t>Logo</a:t>
            </a:r>
          </a:p>
        </p:txBody>
      </p:sp>
      <p:sp>
        <p:nvSpPr>
          <p:cNvPr id="78" name="Picture Placeholder 13"/>
          <p:cNvSpPr/>
          <p:nvPr>
            <p:ph type="pic" sz="quarter" idx="27"/>
          </p:nvPr>
        </p:nvSpPr>
        <p:spPr>
          <a:xfrm>
            <a:off x="22110762" y="3222800"/>
            <a:ext cx="1736230" cy="1128664"/>
          </a:xfrm>
          <a:prstGeom prst="rect">
            <a:avLst/>
          </a:prstGeom>
        </p:spPr>
        <p:txBody>
          <a:bodyPr lIns="91439" rIns="91439">
            <a:noAutofit/>
          </a:bodyPr>
          <a:lstStyle/>
          <a:p>
            <a:pPr/>
          </a:p>
        </p:txBody>
      </p:sp>
      <p:sp>
        <p:nvSpPr>
          <p:cNvPr id="79"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lvl1pPr>
          </a:lstStyle>
          <a:p>
            <a:pPr/>
            <a:r>
              <a:t>25 – 37</a:t>
            </a:r>
          </a:p>
        </p:txBody>
      </p:sp>
      <p:sp>
        <p:nvSpPr>
          <p:cNvPr id="80"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1"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lvl1pPr>
          </a:lstStyle>
          <a:p>
            <a:pPr/>
            <a:r>
              <a:t>Colors</a:t>
            </a:r>
          </a:p>
        </p:txBody>
      </p:sp>
      <p:sp>
        <p:nvSpPr>
          <p:cNvPr id="82" name="Picture Placeholder 24"/>
          <p:cNvSpPr/>
          <p:nvPr>
            <p:ph type="pic" sz="quarter" idx="31"/>
          </p:nvPr>
        </p:nvSpPr>
        <p:spPr>
          <a:xfrm>
            <a:off x="22110762" y="4689111"/>
            <a:ext cx="1736230" cy="1128664"/>
          </a:xfrm>
          <a:prstGeom prst="rect">
            <a:avLst/>
          </a:prstGeom>
        </p:spPr>
        <p:txBody>
          <a:bodyPr lIns="91439" rIns="91439">
            <a:noAutofit/>
          </a:bodyPr>
          <a:lstStyle/>
          <a:p>
            <a:pPr/>
          </a:p>
        </p:txBody>
      </p:sp>
      <p:sp>
        <p:nvSpPr>
          <p:cNvPr id="83"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lvl1pPr>
          </a:lstStyle>
          <a:p>
            <a:pPr/>
            <a:r>
              <a:t>38 – 47</a:t>
            </a:r>
          </a:p>
        </p:txBody>
      </p:sp>
      <p:sp>
        <p:nvSpPr>
          <p:cNvPr id="84"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5"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lvl1pPr>
          </a:lstStyle>
          <a:p>
            <a:pPr/>
            <a:r>
              <a:t>Typography</a:t>
            </a:r>
          </a:p>
        </p:txBody>
      </p:sp>
      <p:sp>
        <p:nvSpPr>
          <p:cNvPr id="86" name="Picture Placeholder 28"/>
          <p:cNvSpPr/>
          <p:nvPr>
            <p:ph type="pic" sz="quarter" idx="35"/>
          </p:nvPr>
        </p:nvSpPr>
        <p:spPr>
          <a:xfrm>
            <a:off x="22110762" y="6155423"/>
            <a:ext cx="1736230" cy="1128664"/>
          </a:xfrm>
          <a:prstGeom prst="rect">
            <a:avLst/>
          </a:prstGeom>
        </p:spPr>
        <p:txBody>
          <a:bodyPr lIns="91439" rIns="91439">
            <a:noAutofit/>
          </a:bodyPr>
          <a:lstStyle/>
          <a:p>
            <a:pPr/>
          </a:p>
        </p:txBody>
      </p:sp>
      <p:sp>
        <p:nvSpPr>
          <p:cNvPr id="87"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lvl1pPr>
          </a:lstStyle>
          <a:p>
            <a:pPr/>
            <a:r>
              <a:t>48 – 54</a:t>
            </a:r>
          </a:p>
        </p:txBody>
      </p:sp>
      <p:sp>
        <p:nvSpPr>
          <p:cNvPr id="88"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9"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lvl1pPr>
          </a:lstStyle>
          <a:p>
            <a:pPr/>
            <a:r>
              <a:t>Design</a:t>
            </a:r>
          </a:p>
        </p:txBody>
      </p:sp>
      <p:sp>
        <p:nvSpPr>
          <p:cNvPr id="90" name="Picture Placeholder 32"/>
          <p:cNvSpPr/>
          <p:nvPr>
            <p:ph type="pic" sz="quarter" idx="39"/>
          </p:nvPr>
        </p:nvSpPr>
        <p:spPr>
          <a:xfrm>
            <a:off x="22110762" y="7621734"/>
            <a:ext cx="1736230" cy="1128663"/>
          </a:xfrm>
          <a:prstGeom prst="rect">
            <a:avLst/>
          </a:prstGeom>
        </p:spPr>
        <p:txBody>
          <a:bodyPr lIns="91439" rIns="91439">
            <a:noAutofit/>
          </a:bodyPr>
          <a:lstStyle/>
          <a:p>
            <a:pPr/>
          </a:p>
        </p:txBody>
      </p:sp>
      <p:sp>
        <p:nvSpPr>
          <p:cNvPr id="91"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lvl1pPr>
          </a:lstStyle>
          <a:p>
            <a:pPr/>
            <a:r>
              <a:t>55 – 60</a:t>
            </a:r>
          </a:p>
        </p:txBody>
      </p:sp>
      <p:sp>
        <p:nvSpPr>
          <p:cNvPr id="92"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93"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lvl1pPr>
          </a:lstStyle>
          <a:p>
            <a:pPr/>
            <a:r>
              <a:t>Photography</a:t>
            </a:r>
          </a:p>
        </p:txBody>
      </p:sp>
      <p:sp>
        <p:nvSpPr>
          <p:cNvPr id="94" name="Picture Placeholder 36"/>
          <p:cNvSpPr/>
          <p:nvPr>
            <p:ph type="pic" sz="quarter" idx="43"/>
          </p:nvPr>
        </p:nvSpPr>
        <p:spPr>
          <a:xfrm>
            <a:off x="22110762" y="9088045"/>
            <a:ext cx="1736230" cy="1128664"/>
          </a:xfrm>
          <a:prstGeom prst="rect">
            <a:avLst/>
          </a:prstGeom>
        </p:spPr>
        <p:txBody>
          <a:bodyPr lIns="91439" rIns="91439">
            <a:noAutofit/>
          </a:bodyPr>
          <a:lstStyle/>
          <a:p>
            <a:pPr/>
          </a:p>
        </p:txBody>
      </p:sp>
      <p:sp>
        <p:nvSpPr>
          <p:cNvPr id="95"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lvl1pPr>
          </a:lstStyle>
          <a:p>
            <a:pPr/>
            <a:r>
              <a:t>61 – 69</a:t>
            </a:r>
          </a:p>
        </p:txBody>
      </p:sp>
      <p:sp>
        <p:nvSpPr>
          <p:cNvPr id="96"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97"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lvl1pPr>
          </a:lstStyle>
          <a:p>
            <a:pPr/>
            <a:r>
              <a:t>Tone of voice</a:t>
            </a:r>
          </a:p>
        </p:txBody>
      </p:sp>
      <p:sp>
        <p:nvSpPr>
          <p:cNvPr id="98" name="Picture Placeholder 40"/>
          <p:cNvSpPr/>
          <p:nvPr>
            <p:ph type="pic" sz="quarter" idx="47"/>
          </p:nvPr>
        </p:nvSpPr>
        <p:spPr>
          <a:xfrm>
            <a:off x="22110762" y="10621620"/>
            <a:ext cx="1736230" cy="1128664"/>
          </a:xfrm>
          <a:prstGeom prst="rect">
            <a:avLst/>
          </a:prstGeom>
        </p:spPr>
        <p:txBody>
          <a:bodyPr lIns="91439" rIns="91439">
            <a:noAutofit/>
          </a:bodyPr>
          <a:lstStyle/>
          <a:p>
            <a:pPr/>
          </a:p>
        </p:txBody>
      </p:sp>
      <p:sp>
        <p:nvSpPr>
          <p:cNvPr id="99"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lvl1pPr>
          </a:lstStyle>
          <a:p>
            <a:pPr/>
            <a:r>
              <a:t>70 – 73</a:t>
            </a:r>
          </a:p>
        </p:txBody>
      </p:sp>
      <p:sp>
        <p:nvSpPr>
          <p:cNvPr id="100"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01"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lvl1pPr>
          </a:lstStyle>
          <a:p>
            <a:pPr/>
            <a:r>
              <a:t>Overview</a:t>
            </a:r>
          </a:p>
        </p:txBody>
      </p:sp>
      <p:sp>
        <p:nvSpPr>
          <p:cNvPr id="102" name="Picture Placeholder 44"/>
          <p:cNvSpPr/>
          <p:nvPr>
            <p:ph type="pic" sz="quarter" idx="51"/>
          </p:nvPr>
        </p:nvSpPr>
        <p:spPr>
          <a:xfrm>
            <a:off x="22110762" y="12020666"/>
            <a:ext cx="1736230" cy="1128664"/>
          </a:xfrm>
          <a:prstGeom prst="rect">
            <a:avLst/>
          </a:prstGeom>
        </p:spPr>
        <p:txBody>
          <a:bodyPr lIns="91439" rIns="91439">
            <a:noAutofit/>
          </a:bodyPr>
          <a:lstStyle/>
          <a:p>
            <a:pPr/>
          </a:p>
        </p:txBody>
      </p:sp>
      <p:sp>
        <p:nvSpPr>
          <p:cNvPr id="10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p:spTree>
      <p:nvGrpSpPr>
        <p:cNvPr id="1" name=""/>
        <p:cNvGrpSpPr/>
        <p:nvPr/>
      </p:nvGrpSpPr>
      <p:grpSpPr>
        <a:xfrm>
          <a:off x="0" y="0"/>
          <a:ext cx="0" cy="0"/>
          <a:chOff x="0" y="0"/>
          <a:chExt cx="0" cy="0"/>
        </a:xfrm>
      </p:grpSpPr>
      <p:sp>
        <p:nvSpPr>
          <p:cNvPr id="1178" name="Body Level One…"/>
          <p:cNvSpPr txBox="1"/>
          <p:nvPr>
            <p:ph type="body" sz="half" idx="1"/>
          </p:nvPr>
        </p:nvSpPr>
        <p:spPr>
          <a:xfrm>
            <a:off x="18290843" y="-2"/>
            <a:ext cx="6132793" cy="13716003"/>
          </a:xfrm>
          <a:prstGeom prst="rect">
            <a:avLst/>
          </a:prstGeom>
          <a:solidFill>
            <a:srgbClr val="1A1A1C"/>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179" name="Rectangle"/>
          <p:cNvSpPr/>
          <p:nvPr>
            <p:ph type="body" sz="half" idx="21"/>
          </p:nvPr>
        </p:nvSpPr>
        <p:spPr>
          <a:xfrm>
            <a:off x="12190618" y="-1"/>
            <a:ext cx="6107393" cy="13716002"/>
          </a:xfrm>
          <a:prstGeom prst="rect">
            <a:avLst/>
          </a:prstGeom>
          <a:solidFill>
            <a:srgbClr val="8B9095"/>
          </a:solidFill>
        </p:spPr>
        <p:txBody>
          <a:bodyPr anchor="ctr"/>
          <a:lstStyle/>
          <a:p>
            <a:pPr/>
          </a:p>
        </p:txBody>
      </p:sp>
      <p:sp>
        <p:nvSpPr>
          <p:cNvPr id="1180" name="Text Placeholder 14"/>
          <p:cNvSpPr/>
          <p:nvPr>
            <p:ph type="body" sz="quarter" idx="22"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181" name="Text Placeholder 14"/>
          <p:cNvSpPr/>
          <p:nvPr>
            <p:ph type="body" sz="quarter" idx="23" hasCustomPrompt="1"/>
          </p:nvPr>
        </p:nvSpPr>
        <p:spPr>
          <a:xfrm>
            <a:off x="18751187" y="1204748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182" name="Rectangle"/>
          <p:cNvSpPr/>
          <p:nvPr>
            <p:ph type="body" idx="24"/>
          </p:nvPr>
        </p:nvSpPr>
        <p:spPr>
          <a:xfrm>
            <a:off x="-15738" y="0"/>
            <a:ext cx="12208759" cy="13716002"/>
          </a:xfrm>
          <a:prstGeom prst="rect">
            <a:avLst/>
          </a:prstGeom>
          <a:solidFill>
            <a:srgbClr val="FFFFFF"/>
          </a:solidFill>
        </p:spPr>
        <p:txBody>
          <a:bodyPr anchor="ctr"/>
          <a:lstStyle/>
          <a:p>
            <a:pPr/>
          </a:p>
        </p:txBody>
      </p:sp>
      <p:sp>
        <p:nvSpPr>
          <p:cNvPr id="1183"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lvl1pPr>
          </a:lstStyle>
          <a:p>
            <a:pPr/>
            <a:r>
              <a:t>White R255 G255 B255 #FFFFFF</a:t>
            </a:r>
          </a:p>
        </p:txBody>
      </p:sp>
      <p:sp>
        <p:nvSpPr>
          <p:cNvPr id="1184"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18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86"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187"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Primary palette</a:t>
            </a:r>
          </a:p>
        </p:txBody>
      </p:sp>
    </p:spTree>
  </p:cSld>
  <p:clrMapOvr>
    <a:masterClrMapping/>
  </p:clrMapOvr>
  <p:transition xmlns:p14="http://schemas.microsoft.com/office/powerpoint/2010/main" spd="med" advClick="1"/>
</p:sldLayout>
</file>

<file path=ppt/slideLayouts/slideLayout7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 Grey">
    <p:bg>
      <p:bgPr>
        <a:solidFill>
          <a:srgbClr val="CCCDD1"/>
        </a:solidFill>
      </p:bgPr>
    </p:bg>
    <p:spTree>
      <p:nvGrpSpPr>
        <p:cNvPr id="1" name=""/>
        <p:cNvGrpSpPr/>
        <p:nvPr/>
      </p:nvGrpSpPr>
      <p:grpSpPr>
        <a:xfrm>
          <a:off x="0" y="0"/>
          <a:ext cx="0" cy="0"/>
          <a:chOff x="0" y="0"/>
          <a:chExt cx="0" cy="0"/>
        </a:xfrm>
      </p:grpSpPr>
      <p:sp>
        <p:nvSpPr>
          <p:cNvPr id="1194" name="Body Level One…"/>
          <p:cNvSpPr txBox="1"/>
          <p:nvPr>
            <p:ph type="body" sz="half" idx="1"/>
          </p:nvPr>
        </p:nvSpPr>
        <p:spPr>
          <a:xfrm>
            <a:off x="18290843" y="-2"/>
            <a:ext cx="6132793" cy="13716003"/>
          </a:xfrm>
          <a:prstGeom prst="rect">
            <a:avLst/>
          </a:prstGeom>
          <a:solidFill>
            <a:srgbClr val="1A1A1C"/>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195" name="Rectangle"/>
          <p:cNvSpPr/>
          <p:nvPr>
            <p:ph type="body" idx="21"/>
          </p:nvPr>
        </p:nvSpPr>
        <p:spPr>
          <a:xfrm>
            <a:off x="-15738" y="0"/>
            <a:ext cx="12208759" cy="13716002"/>
          </a:xfrm>
          <a:prstGeom prst="rect">
            <a:avLst/>
          </a:prstGeom>
          <a:solidFill>
            <a:srgbClr val="CCCDD1"/>
          </a:solidFill>
        </p:spPr>
        <p:txBody>
          <a:bodyPr anchor="ctr"/>
          <a:lstStyle/>
          <a:p>
            <a:pPr/>
          </a:p>
        </p:txBody>
      </p:sp>
      <p:sp>
        <p:nvSpPr>
          <p:cNvPr id="1196" name="Rectangle"/>
          <p:cNvSpPr/>
          <p:nvPr>
            <p:ph type="body" sz="half" idx="22"/>
          </p:nvPr>
        </p:nvSpPr>
        <p:spPr>
          <a:xfrm>
            <a:off x="12190618" y="-1"/>
            <a:ext cx="6107393" cy="13716002"/>
          </a:xfrm>
          <a:prstGeom prst="rect">
            <a:avLst/>
          </a:prstGeom>
          <a:solidFill>
            <a:srgbClr val="8B9095"/>
          </a:solidFill>
        </p:spPr>
        <p:txBody>
          <a:bodyPr anchor="ctr"/>
          <a:lstStyle/>
          <a:p>
            <a:pPr/>
          </a:p>
        </p:txBody>
      </p:sp>
      <p:sp>
        <p:nvSpPr>
          <p:cNvPr id="1197" name="Text Placeholder 14"/>
          <p:cNvSpPr/>
          <p:nvPr>
            <p:ph type="body" sz="quarter" idx="23"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198" name="Text Placeholder 14"/>
          <p:cNvSpPr/>
          <p:nvPr>
            <p:ph type="body" sz="quarter" idx="24" hasCustomPrompt="1"/>
          </p:nvPr>
        </p:nvSpPr>
        <p:spPr>
          <a:xfrm>
            <a:off x="18751187" y="1204748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199"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200"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02"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203"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Primary palette</a:t>
            </a:r>
          </a:p>
        </p:txBody>
      </p:sp>
    </p:spTree>
  </p:cSld>
  <p:clrMapOvr>
    <a:masterClrMapping/>
  </p:clrMapOvr>
  <p:transition xmlns:p14="http://schemas.microsoft.com/office/powerpoint/2010/main" spd="med" advClick="1"/>
</p:sldLayout>
</file>

<file path=ppt/slideLayouts/slideLayout7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 Black">
    <p:bg>
      <p:bgPr>
        <a:solidFill>
          <a:srgbClr val="CCCDD1"/>
        </a:solidFill>
      </p:bgPr>
    </p:bg>
    <p:spTree>
      <p:nvGrpSpPr>
        <p:cNvPr id="1" name=""/>
        <p:cNvGrpSpPr/>
        <p:nvPr/>
      </p:nvGrpSpPr>
      <p:grpSpPr>
        <a:xfrm>
          <a:off x="0" y="0"/>
          <a:ext cx="0" cy="0"/>
          <a:chOff x="0" y="0"/>
          <a:chExt cx="0" cy="0"/>
        </a:xfrm>
      </p:grpSpPr>
      <p:sp>
        <p:nvSpPr>
          <p:cNvPr id="1210" name="Body Level One…"/>
          <p:cNvSpPr txBox="1"/>
          <p:nvPr>
            <p:ph type="body" sz="half" idx="1"/>
          </p:nvPr>
        </p:nvSpPr>
        <p:spPr>
          <a:xfrm>
            <a:off x="18290843" y="-2"/>
            <a:ext cx="6132793" cy="13716003"/>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11" name="Rectangle"/>
          <p:cNvSpPr/>
          <p:nvPr>
            <p:ph type="body" idx="21"/>
          </p:nvPr>
        </p:nvSpPr>
        <p:spPr>
          <a:xfrm>
            <a:off x="-15738" y="0"/>
            <a:ext cx="12208759" cy="13716002"/>
          </a:xfrm>
          <a:prstGeom prst="rect">
            <a:avLst/>
          </a:prstGeom>
          <a:solidFill>
            <a:srgbClr val="000000"/>
          </a:solidFill>
        </p:spPr>
        <p:txBody>
          <a:bodyPr anchor="ctr"/>
          <a:lstStyle/>
          <a:p>
            <a:pPr/>
          </a:p>
        </p:txBody>
      </p:sp>
      <p:sp>
        <p:nvSpPr>
          <p:cNvPr id="1212" name="Rectangle"/>
          <p:cNvSpPr/>
          <p:nvPr>
            <p:ph type="body" sz="half" idx="22"/>
          </p:nvPr>
        </p:nvSpPr>
        <p:spPr>
          <a:xfrm>
            <a:off x="12190618" y="-1"/>
            <a:ext cx="6107393" cy="13716002"/>
          </a:xfrm>
          <a:prstGeom prst="rect">
            <a:avLst/>
          </a:prstGeom>
          <a:solidFill>
            <a:srgbClr val="8B9095"/>
          </a:solidFill>
        </p:spPr>
        <p:txBody>
          <a:bodyPr anchor="ctr"/>
          <a:lstStyle/>
          <a:p>
            <a:pPr/>
          </a:p>
        </p:txBody>
      </p:sp>
      <p:sp>
        <p:nvSpPr>
          <p:cNvPr id="121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14" name="Text Placeholder 14"/>
          <p:cNvSpPr/>
          <p:nvPr>
            <p:ph type="body" sz="quarter" idx="23"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15" name="Text Placeholder 14"/>
          <p:cNvSpPr/>
          <p:nvPr>
            <p:ph type="body" sz="quarter" idx="24" hasCustomPrompt="1"/>
          </p:nvPr>
        </p:nvSpPr>
        <p:spPr>
          <a:xfrm>
            <a:off x="18751187" y="12047484"/>
            <a:ext cx="5196235" cy="1166411"/>
          </a:xfrm>
          <a:prstGeom prst="rect">
            <a:avLst/>
          </a:prstGeom>
        </p:spPr>
        <p:txBody>
          <a:bodyPr anchor="b"/>
          <a:lstStyle>
            <a:lvl1pPr>
              <a:lnSpc>
                <a:spcPct val="120000"/>
              </a:lnSpc>
              <a:defRPr sz="2000"/>
            </a:lvl1pPr>
          </a:lstStyle>
          <a:p>
            <a:pPr/>
            <a:r>
              <a:t>White R255 G255 B255 #FFFFFF</a:t>
            </a:r>
          </a:p>
        </p:txBody>
      </p:sp>
      <p:sp>
        <p:nvSpPr>
          <p:cNvPr id="1216"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solidFill>
                  <a:srgbClr val="FFFFFF"/>
                </a:solidFill>
              </a:defRPr>
            </a:lvl1pPr>
          </a:lstStyle>
          <a:p>
            <a:pPr/>
            <a:r>
              <a:t>Black R000 G000 B000 #000000</a:t>
            </a:r>
          </a:p>
        </p:txBody>
      </p:sp>
      <p:sp>
        <p:nvSpPr>
          <p:cNvPr id="1217"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18"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219"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Primary palette</a:t>
            </a:r>
          </a:p>
        </p:txBody>
      </p:sp>
    </p:spTree>
  </p:cSld>
  <p:clrMapOvr>
    <a:masterClrMapping/>
  </p:clrMapOvr>
  <p:transition xmlns:p14="http://schemas.microsoft.com/office/powerpoint/2010/main" spd="med" advClick="1"/>
</p:sldLayout>
</file>

<file path=ppt/slideLayouts/slideLayout7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p:spTree>
      <p:nvGrpSpPr>
        <p:cNvPr id="1" name=""/>
        <p:cNvGrpSpPr/>
        <p:nvPr/>
      </p:nvGrpSpPr>
      <p:grpSpPr>
        <a:xfrm>
          <a:off x="0" y="0"/>
          <a:ext cx="0" cy="0"/>
          <a:chOff x="0" y="0"/>
          <a:chExt cx="0" cy="0"/>
        </a:xfrm>
      </p:grpSpPr>
      <p:sp>
        <p:nvSpPr>
          <p:cNvPr id="122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27"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28" name="Rounded Rectangle"/>
          <p:cNvSpPr/>
          <p:nvPr>
            <p:ph type="body" sz="quarter" idx="21"/>
          </p:nvPr>
        </p:nvSpPr>
        <p:spPr>
          <a:xfrm>
            <a:off x="7012871" y="8991990"/>
            <a:ext cx="16256693" cy="3717391"/>
          </a:xfrm>
          <a:prstGeom prst="rect">
            <a:avLst/>
          </a:prstGeom>
          <a:solidFill>
            <a:srgbClr val="1A1A1C"/>
          </a:solidFill>
        </p:spPr>
        <p:txBody>
          <a:bodyPr anchor="ctr"/>
          <a:lstStyle/>
          <a:p>
            <a:pPr/>
          </a:p>
        </p:txBody>
      </p:sp>
      <p:sp>
        <p:nvSpPr>
          <p:cNvPr id="1229"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30"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31"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32"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33"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3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35"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236"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PalettePrimary</a:t>
            </a:r>
          </a:p>
        </p:txBody>
      </p:sp>
    </p:spTree>
  </p:cSld>
  <p:clrMapOvr>
    <a:masterClrMapping/>
  </p:clrMapOvr>
  <p:transition xmlns:p14="http://schemas.microsoft.com/office/powerpoint/2010/main" spd="med" advClick="1"/>
</p:sldLayout>
</file>

<file path=ppt/slideLayouts/slideLayout7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 Grey">
    <p:bg>
      <p:bgPr>
        <a:solidFill>
          <a:srgbClr val="CCCDD1"/>
        </a:solidFill>
      </p:bgPr>
    </p:bg>
    <p:spTree>
      <p:nvGrpSpPr>
        <p:cNvPr id="1" name=""/>
        <p:cNvGrpSpPr/>
        <p:nvPr/>
      </p:nvGrpSpPr>
      <p:grpSpPr>
        <a:xfrm>
          <a:off x="0" y="0"/>
          <a:ext cx="0" cy="0"/>
          <a:chOff x="0" y="0"/>
          <a:chExt cx="0" cy="0"/>
        </a:xfrm>
      </p:grpSpPr>
      <p:sp>
        <p:nvSpPr>
          <p:cNvPr id="124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44"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45" name="Rounded Rectangle"/>
          <p:cNvSpPr/>
          <p:nvPr>
            <p:ph type="body" sz="quarter" idx="21"/>
          </p:nvPr>
        </p:nvSpPr>
        <p:spPr>
          <a:xfrm>
            <a:off x="7012871" y="8991990"/>
            <a:ext cx="16256693" cy="3717391"/>
          </a:xfrm>
          <a:prstGeom prst="rect">
            <a:avLst/>
          </a:prstGeom>
          <a:solidFill>
            <a:srgbClr val="1A1A1C"/>
          </a:solidFill>
        </p:spPr>
        <p:txBody>
          <a:bodyPr anchor="ctr"/>
          <a:lstStyle/>
          <a:p>
            <a:pPr/>
          </a:p>
        </p:txBody>
      </p:sp>
      <p:sp>
        <p:nvSpPr>
          <p:cNvPr id="1246"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47"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48"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49"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50"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52"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253"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PalettePrimary</a:t>
            </a:r>
          </a:p>
        </p:txBody>
      </p:sp>
    </p:spTree>
  </p:cSld>
  <p:clrMapOvr>
    <a:masterClrMapping/>
  </p:clrMapOvr>
  <p:transition xmlns:p14="http://schemas.microsoft.com/office/powerpoint/2010/main" spd="med" advClick="1"/>
</p:sldLayout>
</file>

<file path=ppt/slideLayouts/slideLayout7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 Dark">
    <p:bg>
      <p:bgPr>
        <a:solidFill>
          <a:srgbClr val="000000"/>
        </a:solidFill>
      </p:bgPr>
    </p:bg>
    <p:spTree>
      <p:nvGrpSpPr>
        <p:cNvPr id="1" name=""/>
        <p:cNvGrpSpPr/>
        <p:nvPr/>
      </p:nvGrpSpPr>
      <p:grpSpPr>
        <a:xfrm>
          <a:off x="0" y="0"/>
          <a:ext cx="0" cy="0"/>
          <a:chOff x="0" y="0"/>
          <a:chExt cx="0" cy="0"/>
        </a:xfrm>
      </p:grpSpPr>
      <p:sp>
        <p:nvSpPr>
          <p:cNvPr id="1260"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61"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62" name="Rounded Rectangle"/>
          <p:cNvSpPr/>
          <p:nvPr>
            <p:ph type="body" sz="quarter" idx="21"/>
          </p:nvPr>
        </p:nvSpPr>
        <p:spPr>
          <a:xfrm>
            <a:off x="7012871" y="8991990"/>
            <a:ext cx="16256693" cy="3717391"/>
          </a:xfrm>
          <a:prstGeom prst="rect">
            <a:avLst/>
          </a:prstGeom>
          <a:solidFill>
            <a:srgbClr val="000000"/>
          </a:solidFill>
        </p:spPr>
        <p:txBody>
          <a:bodyPr anchor="ctr"/>
          <a:lstStyle/>
          <a:p>
            <a:pPr/>
          </a:p>
        </p:txBody>
      </p:sp>
      <p:sp>
        <p:nvSpPr>
          <p:cNvPr id="1263"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64"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65"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66"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67"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69"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270"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PalettePrimary</a:t>
            </a:r>
          </a:p>
        </p:txBody>
      </p:sp>
    </p:spTree>
  </p:cSld>
  <p:clrMapOvr>
    <a:masterClrMapping/>
  </p:clrMapOvr>
  <p:transition xmlns:p14="http://schemas.microsoft.com/office/powerpoint/2010/main" spd="med" advClick="1"/>
</p:sldLayout>
</file>

<file path=ppt/slideLayouts/slideLayout7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p:spTree>
      <p:nvGrpSpPr>
        <p:cNvPr id="1" name=""/>
        <p:cNvGrpSpPr/>
        <p:nvPr/>
      </p:nvGrpSpPr>
      <p:grpSpPr>
        <a:xfrm>
          <a:off x="0" y="0"/>
          <a:ext cx="0" cy="0"/>
          <a:chOff x="0" y="0"/>
          <a:chExt cx="0" cy="0"/>
        </a:xfrm>
      </p:grpSpPr>
      <p:sp>
        <p:nvSpPr>
          <p:cNvPr id="1277"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78"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279"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280"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281"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282"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283"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284"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285"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8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288"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7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 Grey">
    <p:bg>
      <p:bgPr>
        <a:solidFill>
          <a:srgbClr val="CCCDD1"/>
        </a:solidFill>
      </p:bgPr>
    </p:bg>
    <p:spTree>
      <p:nvGrpSpPr>
        <p:cNvPr id="1" name=""/>
        <p:cNvGrpSpPr/>
        <p:nvPr/>
      </p:nvGrpSpPr>
      <p:grpSpPr>
        <a:xfrm>
          <a:off x="0" y="0"/>
          <a:ext cx="0" cy="0"/>
          <a:chOff x="0" y="0"/>
          <a:chExt cx="0" cy="0"/>
        </a:xfrm>
      </p:grpSpPr>
      <p:sp>
        <p:nvSpPr>
          <p:cNvPr id="1295"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96"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297"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298"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299"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00"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01"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02"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03"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0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306"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7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 Dark">
    <p:bg>
      <p:bgPr>
        <a:solidFill>
          <a:srgbClr val="000000"/>
        </a:solidFill>
      </p:bgPr>
    </p:bg>
    <p:spTree>
      <p:nvGrpSpPr>
        <p:cNvPr id="1" name=""/>
        <p:cNvGrpSpPr/>
        <p:nvPr/>
      </p:nvGrpSpPr>
      <p:grpSpPr>
        <a:xfrm>
          <a:off x="0" y="0"/>
          <a:ext cx="0" cy="0"/>
          <a:chOff x="0" y="0"/>
          <a:chExt cx="0" cy="0"/>
        </a:xfrm>
      </p:grpSpPr>
      <p:sp>
        <p:nvSpPr>
          <p:cNvPr id="1313"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14"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315"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316"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317"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18"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19"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20"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21"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2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23"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32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7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p:spTree>
      <p:nvGrpSpPr>
        <p:cNvPr id="1" name=""/>
        <p:cNvGrpSpPr/>
        <p:nvPr/>
      </p:nvGrpSpPr>
      <p:grpSpPr>
        <a:xfrm>
          <a:off x="0" y="0"/>
          <a:ext cx="0" cy="0"/>
          <a:chOff x="0" y="0"/>
          <a:chExt cx="0" cy="0"/>
        </a:xfrm>
      </p:grpSpPr>
      <p:sp>
        <p:nvSpPr>
          <p:cNvPr id="133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3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3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3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3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3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3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3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3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4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4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4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34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 Grey">
    <p:bg>
      <p:bgPr>
        <a:solidFill>
          <a:srgbClr val="CCCDD1"/>
        </a:solidFill>
      </p:bgPr>
    </p:bg>
    <p:spTree>
      <p:nvGrpSpPr>
        <p:cNvPr id="1" name=""/>
        <p:cNvGrpSpPr/>
        <p:nvPr/>
      </p:nvGrpSpPr>
      <p:grpSpPr>
        <a:xfrm>
          <a:off x="0" y="0"/>
          <a:ext cx="0" cy="0"/>
          <a:chOff x="0" y="0"/>
          <a:chExt cx="0" cy="0"/>
        </a:xfrm>
      </p:grpSpPr>
      <p:sp>
        <p:nvSpPr>
          <p:cNvPr id="110" name="Line"/>
          <p:cNvSpPr/>
          <p:nvPr/>
        </p:nvSpPr>
        <p:spPr>
          <a:xfrm>
            <a:off x="537006" y="305402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 name="Line"/>
          <p:cNvSpPr/>
          <p:nvPr/>
        </p:nvSpPr>
        <p:spPr>
          <a:xfrm>
            <a:off x="537006" y="452033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 name="Line"/>
          <p:cNvSpPr/>
          <p:nvPr/>
        </p:nvSpPr>
        <p:spPr>
          <a:xfrm>
            <a:off x="537006" y="5986647"/>
            <a:ext cx="23309988" cy="1"/>
          </a:xfrm>
          <a:prstGeom prst="line">
            <a:avLst/>
          </a:prstGeom>
          <a:ln w="25400">
            <a:solidFill>
              <a:srgbClr val="FFFFFF">
                <a:alpha val="15000"/>
              </a:srgbClr>
            </a:solidFill>
            <a:miter lim="400000"/>
          </a:ln>
        </p:spPr>
        <p:txBody>
          <a:bodyPr lIns="45718" tIns="45718" rIns="45718" bIns="45718"/>
          <a:lstStyle/>
          <a:p>
            <a:pPr/>
          </a:p>
        </p:txBody>
      </p:sp>
      <p:sp>
        <p:nvSpPr>
          <p:cNvPr id="113" name="Line"/>
          <p:cNvSpPr/>
          <p:nvPr/>
        </p:nvSpPr>
        <p:spPr>
          <a:xfrm>
            <a:off x="537006" y="7452959"/>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 name="Line"/>
          <p:cNvSpPr/>
          <p:nvPr/>
        </p:nvSpPr>
        <p:spPr>
          <a:xfrm>
            <a:off x="537006" y="891926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 name="Line"/>
          <p:cNvSpPr/>
          <p:nvPr/>
        </p:nvSpPr>
        <p:spPr>
          <a:xfrm>
            <a:off x="537006" y="1038557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6" name="Line"/>
          <p:cNvSpPr/>
          <p:nvPr/>
        </p:nvSpPr>
        <p:spPr>
          <a:xfrm>
            <a:off x="537006" y="11851890"/>
            <a:ext cx="23309988" cy="1"/>
          </a:xfrm>
          <a:prstGeom prst="line">
            <a:avLst/>
          </a:prstGeom>
          <a:ln w="25400">
            <a:solidFill>
              <a:srgbClr val="FFFFFF">
                <a:alpha val="15000"/>
              </a:srgbClr>
            </a:solidFill>
            <a:miter lim="400000"/>
          </a:ln>
        </p:spPr>
        <p:txBody>
          <a:bodyPr lIns="45718" tIns="45718" rIns="45718" bIns="45718"/>
          <a:lstStyle/>
          <a:p>
            <a:pPr/>
          </a:p>
        </p:txBody>
      </p:sp>
      <p:sp>
        <p:nvSpPr>
          <p:cNvPr id="117" name="Line"/>
          <p:cNvSpPr/>
          <p:nvPr/>
        </p:nvSpPr>
        <p:spPr>
          <a:xfrm>
            <a:off x="537006" y="158125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8"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solidFill>
                  <a:srgbClr val="FFFFFF"/>
                </a:solidFill>
              </a:defRPr>
            </a:lvl1pPr>
            <a:lvl2pPr algn="r">
              <a:lnSpc>
                <a:spcPct val="110000"/>
              </a:lnSpc>
              <a:defRPr sz="2200">
                <a:solidFill>
                  <a:srgbClr val="FFFFFF"/>
                </a:solidFill>
              </a:defRPr>
            </a:lvl2pPr>
            <a:lvl3pPr algn="r">
              <a:lnSpc>
                <a:spcPct val="110000"/>
              </a:lnSpc>
              <a:defRPr sz="2200">
                <a:solidFill>
                  <a:srgbClr val="FFFFFF"/>
                </a:solidFill>
              </a:defRPr>
            </a:lvl3pPr>
            <a:lvl4pPr algn="r">
              <a:lnSpc>
                <a:spcPct val="110000"/>
              </a:lnSpc>
              <a:defRPr sz="2200">
                <a:solidFill>
                  <a:srgbClr val="FFFFFF"/>
                </a:solidFill>
              </a:defRPr>
            </a:lvl4pPr>
            <a:lvl5pPr algn="r">
              <a:lnSpc>
                <a:spcPct val="110000"/>
              </a:lnSpc>
              <a:defRPr sz="2200">
                <a:solidFill>
                  <a:srgbClr val="FFFFFF"/>
                </a:solidFill>
              </a:defRPr>
            </a:lvl5pPr>
          </a:lstStyle>
          <a:p>
            <a:pPr/>
            <a:r>
              <a:t>1 – 8</a:t>
            </a:r>
          </a:p>
          <a:p>
            <a:pPr lvl="1"/>
            <a:r>
              <a:t/>
            </a:r>
          </a:p>
          <a:p>
            <a:pPr lvl="2"/>
            <a:r>
              <a:t/>
            </a:r>
          </a:p>
          <a:p>
            <a:pPr lvl="3"/>
            <a:r>
              <a:t/>
            </a:r>
          </a:p>
          <a:p>
            <a:pPr lvl="4"/>
            <a:r>
              <a:t/>
            </a:r>
          </a:p>
        </p:txBody>
      </p:sp>
      <p:sp>
        <p:nvSpPr>
          <p:cNvPr id="119"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0"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solidFill>
                  <a:srgbClr val="FFFFFF"/>
                </a:solidFill>
              </a:defRPr>
            </a:lvl1pPr>
          </a:lstStyle>
          <a:p>
            <a:pPr/>
            <a:r>
              <a:t>Introduction</a:t>
            </a:r>
          </a:p>
        </p:txBody>
      </p:sp>
      <p:sp>
        <p:nvSpPr>
          <p:cNvPr id="121" name="Picture Placeholder 46"/>
          <p:cNvSpPr/>
          <p:nvPr>
            <p:ph type="pic" sz="quarter" idx="23"/>
          </p:nvPr>
        </p:nvSpPr>
        <p:spPr>
          <a:xfrm>
            <a:off x="22110762" y="1750030"/>
            <a:ext cx="1736230" cy="1128664"/>
          </a:xfrm>
          <a:prstGeom prst="rect">
            <a:avLst/>
          </a:prstGeom>
        </p:spPr>
        <p:txBody>
          <a:bodyPr lIns="91439" rIns="91439">
            <a:noAutofit/>
          </a:bodyPr>
          <a:lstStyle/>
          <a:p>
            <a:pPr/>
          </a:p>
        </p:txBody>
      </p:sp>
      <p:sp>
        <p:nvSpPr>
          <p:cNvPr id="122"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F2F2F2"/>
                </a:solidFill>
              </a:defRPr>
            </a:lvl1pPr>
          </a:lstStyle>
          <a:p>
            <a:pPr/>
            <a:r>
              <a:t>Table of contents</a:t>
            </a:r>
          </a:p>
        </p:txBody>
      </p:sp>
      <p:sp>
        <p:nvSpPr>
          <p:cNvPr id="123"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solidFill>
                  <a:srgbClr val="FFFFFF"/>
                </a:solidFill>
              </a:defRPr>
            </a:lvl1pPr>
          </a:lstStyle>
          <a:p>
            <a:pPr/>
            <a:r>
              <a:t>9 – 24</a:t>
            </a:r>
          </a:p>
        </p:txBody>
      </p:sp>
      <p:sp>
        <p:nvSpPr>
          <p:cNvPr id="124"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5"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solidFill>
                  <a:srgbClr val="FFFFFF"/>
                </a:solidFill>
              </a:defRPr>
            </a:lvl1pPr>
          </a:lstStyle>
          <a:p>
            <a:pPr/>
            <a:r>
              <a:t>Logo</a:t>
            </a:r>
          </a:p>
        </p:txBody>
      </p:sp>
      <p:sp>
        <p:nvSpPr>
          <p:cNvPr id="126" name="Picture Placeholder 51"/>
          <p:cNvSpPr/>
          <p:nvPr>
            <p:ph type="pic" sz="quarter" idx="27"/>
          </p:nvPr>
        </p:nvSpPr>
        <p:spPr>
          <a:xfrm>
            <a:off x="22110762" y="3222800"/>
            <a:ext cx="1736230" cy="1128664"/>
          </a:xfrm>
          <a:prstGeom prst="rect">
            <a:avLst/>
          </a:prstGeom>
        </p:spPr>
        <p:txBody>
          <a:bodyPr lIns="91439" rIns="91439">
            <a:noAutofit/>
          </a:bodyPr>
          <a:lstStyle/>
          <a:p>
            <a:pPr/>
          </a:p>
        </p:txBody>
      </p:sp>
      <p:sp>
        <p:nvSpPr>
          <p:cNvPr id="127"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solidFill>
                  <a:srgbClr val="FFFFFF"/>
                </a:solidFill>
              </a:defRPr>
            </a:lvl1pPr>
          </a:lstStyle>
          <a:p>
            <a:pPr/>
            <a:r>
              <a:t>25 – 37</a:t>
            </a:r>
          </a:p>
        </p:txBody>
      </p:sp>
      <p:sp>
        <p:nvSpPr>
          <p:cNvPr id="128"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9"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solidFill>
                  <a:srgbClr val="FFFFFF"/>
                </a:solidFill>
              </a:defRPr>
            </a:lvl1pPr>
          </a:lstStyle>
          <a:p>
            <a:pPr/>
            <a:r>
              <a:t>Colors</a:t>
            </a:r>
          </a:p>
        </p:txBody>
      </p:sp>
      <p:sp>
        <p:nvSpPr>
          <p:cNvPr id="130" name="Picture Placeholder 55"/>
          <p:cNvSpPr/>
          <p:nvPr>
            <p:ph type="pic" sz="quarter" idx="31"/>
          </p:nvPr>
        </p:nvSpPr>
        <p:spPr>
          <a:xfrm>
            <a:off x="22110762" y="4689111"/>
            <a:ext cx="1736230" cy="1128664"/>
          </a:xfrm>
          <a:prstGeom prst="rect">
            <a:avLst/>
          </a:prstGeom>
        </p:spPr>
        <p:txBody>
          <a:bodyPr lIns="91439" rIns="91439">
            <a:noAutofit/>
          </a:bodyPr>
          <a:lstStyle/>
          <a:p>
            <a:pPr/>
          </a:p>
        </p:txBody>
      </p:sp>
      <p:sp>
        <p:nvSpPr>
          <p:cNvPr id="131"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solidFill>
                  <a:srgbClr val="FFFFFF"/>
                </a:solidFill>
              </a:defRPr>
            </a:lvl1pPr>
          </a:lstStyle>
          <a:p>
            <a:pPr/>
            <a:r>
              <a:t>38 – 47</a:t>
            </a:r>
          </a:p>
        </p:txBody>
      </p:sp>
      <p:sp>
        <p:nvSpPr>
          <p:cNvPr id="132"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33"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solidFill>
                  <a:srgbClr val="FFFFFF"/>
                </a:solidFill>
              </a:defRPr>
            </a:lvl1pPr>
          </a:lstStyle>
          <a:p>
            <a:pPr/>
            <a:r>
              <a:t>Typography</a:t>
            </a:r>
          </a:p>
        </p:txBody>
      </p:sp>
      <p:sp>
        <p:nvSpPr>
          <p:cNvPr id="134" name="Picture Placeholder 59"/>
          <p:cNvSpPr/>
          <p:nvPr>
            <p:ph type="pic" sz="quarter" idx="35"/>
          </p:nvPr>
        </p:nvSpPr>
        <p:spPr>
          <a:xfrm>
            <a:off x="22110762" y="6155423"/>
            <a:ext cx="1736230" cy="1128664"/>
          </a:xfrm>
          <a:prstGeom prst="rect">
            <a:avLst/>
          </a:prstGeom>
        </p:spPr>
        <p:txBody>
          <a:bodyPr lIns="91439" rIns="91439">
            <a:noAutofit/>
          </a:bodyPr>
          <a:lstStyle/>
          <a:p>
            <a:pPr/>
          </a:p>
        </p:txBody>
      </p:sp>
      <p:sp>
        <p:nvSpPr>
          <p:cNvPr id="135"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solidFill>
                  <a:srgbClr val="FFFFFF"/>
                </a:solidFill>
              </a:defRPr>
            </a:lvl1pPr>
          </a:lstStyle>
          <a:p>
            <a:pPr/>
            <a:r>
              <a:t>48 – 54</a:t>
            </a:r>
          </a:p>
        </p:txBody>
      </p:sp>
      <p:sp>
        <p:nvSpPr>
          <p:cNvPr id="136"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37"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solidFill>
                  <a:srgbClr val="FFFFFF"/>
                </a:solidFill>
              </a:defRPr>
            </a:lvl1pPr>
          </a:lstStyle>
          <a:p>
            <a:pPr/>
            <a:r>
              <a:t>Design</a:t>
            </a:r>
          </a:p>
        </p:txBody>
      </p:sp>
      <p:sp>
        <p:nvSpPr>
          <p:cNvPr id="138" name="Picture Placeholder 63"/>
          <p:cNvSpPr/>
          <p:nvPr>
            <p:ph type="pic" sz="quarter" idx="39"/>
          </p:nvPr>
        </p:nvSpPr>
        <p:spPr>
          <a:xfrm>
            <a:off x="22110762" y="7621734"/>
            <a:ext cx="1736230" cy="1128663"/>
          </a:xfrm>
          <a:prstGeom prst="rect">
            <a:avLst/>
          </a:prstGeom>
        </p:spPr>
        <p:txBody>
          <a:bodyPr lIns="91439" rIns="91439">
            <a:noAutofit/>
          </a:bodyPr>
          <a:lstStyle/>
          <a:p>
            <a:pPr/>
          </a:p>
        </p:txBody>
      </p:sp>
      <p:sp>
        <p:nvSpPr>
          <p:cNvPr id="139"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solidFill>
                  <a:srgbClr val="FFFFFF"/>
                </a:solidFill>
              </a:defRPr>
            </a:lvl1pPr>
          </a:lstStyle>
          <a:p>
            <a:pPr/>
            <a:r>
              <a:t>55 – 60</a:t>
            </a:r>
          </a:p>
        </p:txBody>
      </p:sp>
      <p:sp>
        <p:nvSpPr>
          <p:cNvPr id="140"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1"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solidFill>
                  <a:srgbClr val="FFFFFF"/>
                </a:solidFill>
              </a:defRPr>
            </a:lvl1pPr>
          </a:lstStyle>
          <a:p>
            <a:pPr/>
            <a:r>
              <a:t>Photography</a:t>
            </a:r>
          </a:p>
        </p:txBody>
      </p:sp>
      <p:sp>
        <p:nvSpPr>
          <p:cNvPr id="142" name="Picture Placeholder 67"/>
          <p:cNvSpPr/>
          <p:nvPr>
            <p:ph type="pic" sz="quarter" idx="43"/>
          </p:nvPr>
        </p:nvSpPr>
        <p:spPr>
          <a:xfrm>
            <a:off x="22110762" y="9088045"/>
            <a:ext cx="1736230" cy="1128664"/>
          </a:xfrm>
          <a:prstGeom prst="rect">
            <a:avLst/>
          </a:prstGeom>
        </p:spPr>
        <p:txBody>
          <a:bodyPr lIns="91439" rIns="91439">
            <a:noAutofit/>
          </a:bodyPr>
          <a:lstStyle/>
          <a:p>
            <a:pPr/>
          </a:p>
        </p:txBody>
      </p:sp>
      <p:sp>
        <p:nvSpPr>
          <p:cNvPr id="143"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solidFill>
                  <a:srgbClr val="FFFFFF"/>
                </a:solidFill>
              </a:defRPr>
            </a:lvl1pPr>
          </a:lstStyle>
          <a:p>
            <a:pPr/>
            <a:r>
              <a:t>61 – 69</a:t>
            </a:r>
          </a:p>
        </p:txBody>
      </p:sp>
      <p:sp>
        <p:nvSpPr>
          <p:cNvPr id="144"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5"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solidFill>
                  <a:srgbClr val="FFFFFF"/>
                </a:solidFill>
              </a:defRPr>
            </a:lvl1pPr>
          </a:lstStyle>
          <a:p>
            <a:pPr/>
            <a:r>
              <a:t>Tone of voice</a:t>
            </a:r>
          </a:p>
        </p:txBody>
      </p:sp>
      <p:sp>
        <p:nvSpPr>
          <p:cNvPr id="146" name="Picture Placeholder 71"/>
          <p:cNvSpPr/>
          <p:nvPr>
            <p:ph type="pic" sz="quarter" idx="47"/>
          </p:nvPr>
        </p:nvSpPr>
        <p:spPr>
          <a:xfrm>
            <a:off x="22110762" y="10621620"/>
            <a:ext cx="1736230" cy="1128664"/>
          </a:xfrm>
          <a:prstGeom prst="rect">
            <a:avLst/>
          </a:prstGeom>
        </p:spPr>
        <p:txBody>
          <a:bodyPr lIns="91439" rIns="91439">
            <a:noAutofit/>
          </a:bodyPr>
          <a:lstStyle/>
          <a:p>
            <a:pPr/>
          </a:p>
        </p:txBody>
      </p:sp>
      <p:sp>
        <p:nvSpPr>
          <p:cNvPr id="147"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solidFill>
                  <a:srgbClr val="FFFFFF"/>
                </a:solidFill>
              </a:defRPr>
            </a:lvl1pPr>
          </a:lstStyle>
          <a:p>
            <a:pPr/>
            <a:r>
              <a:t>70 – 73</a:t>
            </a:r>
          </a:p>
        </p:txBody>
      </p:sp>
      <p:sp>
        <p:nvSpPr>
          <p:cNvPr id="148"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9"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solidFill>
                  <a:srgbClr val="FFFFFF"/>
                </a:solidFill>
              </a:defRPr>
            </a:lvl1pPr>
          </a:lstStyle>
          <a:p>
            <a:pPr/>
            <a:r>
              <a:t>Overview</a:t>
            </a:r>
          </a:p>
        </p:txBody>
      </p:sp>
      <p:sp>
        <p:nvSpPr>
          <p:cNvPr id="150" name="Picture Placeholder 75"/>
          <p:cNvSpPr/>
          <p:nvPr>
            <p:ph type="pic" sz="quarter" idx="51"/>
          </p:nvPr>
        </p:nvSpPr>
        <p:spPr>
          <a:xfrm>
            <a:off x="22110762" y="12020666"/>
            <a:ext cx="1736230" cy="1128664"/>
          </a:xfrm>
          <a:prstGeom prst="rect">
            <a:avLst/>
          </a:prstGeom>
        </p:spPr>
        <p:txBody>
          <a:bodyPr lIns="91439" rIns="91439">
            <a:noAutofit/>
          </a:bodyPr>
          <a:lstStyle/>
          <a:p>
            <a:pPr/>
          </a:p>
        </p:txBody>
      </p:sp>
      <p:sp>
        <p:nvSpPr>
          <p:cNvPr id="1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 Grey">
    <p:bg>
      <p:bgPr>
        <a:solidFill>
          <a:srgbClr val="CCCDD1"/>
        </a:solidFill>
      </p:bgPr>
    </p:bg>
    <p:spTree>
      <p:nvGrpSpPr>
        <p:cNvPr id="1" name=""/>
        <p:cNvGrpSpPr/>
        <p:nvPr/>
      </p:nvGrpSpPr>
      <p:grpSpPr>
        <a:xfrm>
          <a:off x="0" y="0"/>
          <a:ext cx="0" cy="0"/>
          <a:chOff x="0" y="0"/>
          <a:chExt cx="0" cy="0"/>
        </a:xfrm>
      </p:grpSpPr>
      <p:sp>
        <p:nvSpPr>
          <p:cNvPr id="135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5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5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5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5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5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5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5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5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6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6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6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6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36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 Black">
    <p:bg>
      <p:bgPr>
        <a:solidFill>
          <a:srgbClr val="000000"/>
        </a:solidFill>
      </p:bgPr>
    </p:bg>
    <p:spTree>
      <p:nvGrpSpPr>
        <p:cNvPr id="1" name=""/>
        <p:cNvGrpSpPr/>
        <p:nvPr/>
      </p:nvGrpSpPr>
      <p:grpSpPr>
        <a:xfrm>
          <a:off x="0" y="0"/>
          <a:ext cx="0" cy="0"/>
          <a:chOff x="0" y="0"/>
          <a:chExt cx="0" cy="0"/>
        </a:xfrm>
      </p:grpSpPr>
      <p:sp>
        <p:nvSpPr>
          <p:cNvPr id="137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7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7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7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7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7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7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7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7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8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8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8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8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38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p:spTree>
      <p:nvGrpSpPr>
        <p:cNvPr id="1" name=""/>
        <p:cNvGrpSpPr/>
        <p:nvPr/>
      </p:nvGrpSpPr>
      <p:grpSpPr>
        <a:xfrm>
          <a:off x="0" y="0"/>
          <a:ext cx="0" cy="0"/>
          <a:chOff x="0" y="0"/>
          <a:chExt cx="0" cy="0"/>
        </a:xfrm>
      </p:grpSpPr>
      <p:sp>
        <p:nvSpPr>
          <p:cNvPr id="1391"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92"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393"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394"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395"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396"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39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98"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99"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00"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01"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02"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03"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04"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05"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406"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8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 Grey">
    <p:bg>
      <p:bgPr>
        <a:solidFill>
          <a:srgbClr val="CCCDD1"/>
        </a:solidFill>
      </p:bgPr>
    </p:bg>
    <p:spTree>
      <p:nvGrpSpPr>
        <p:cNvPr id="1" name=""/>
        <p:cNvGrpSpPr/>
        <p:nvPr/>
      </p:nvGrpSpPr>
      <p:grpSpPr>
        <a:xfrm>
          <a:off x="0" y="0"/>
          <a:ext cx="0" cy="0"/>
          <a:chOff x="0" y="0"/>
          <a:chExt cx="0" cy="0"/>
        </a:xfrm>
      </p:grpSpPr>
      <p:sp>
        <p:nvSpPr>
          <p:cNvPr id="1413"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14"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415"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416"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417"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418"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4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20"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21"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22"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23"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24"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25"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26"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27"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428"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 Dark">
    <p:bg>
      <p:bgPr>
        <a:solidFill>
          <a:srgbClr val="000000"/>
        </a:solidFill>
      </p:bgPr>
    </p:bg>
    <p:spTree>
      <p:nvGrpSpPr>
        <p:cNvPr id="1" name=""/>
        <p:cNvGrpSpPr/>
        <p:nvPr/>
      </p:nvGrpSpPr>
      <p:grpSpPr>
        <a:xfrm>
          <a:off x="0" y="0"/>
          <a:ext cx="0" cy="0"/>
          <a:chOff x="0" y="0"/>
          <a:chExt cx="0" cy="0"/>
        </a:xfrm>
      </p:grpSpPr>
      <p:sp>
        <p:nvSpPr>
          <p:cNvPr id="1435"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36"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437"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438"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439"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440"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4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42"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43"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44"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45"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46"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47"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48"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49"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450"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p:spTree>
      <p:nvGrpSpPr>
        <p:cNvPr id="1" name=""/>
        <p:cNvGrpSpPr/>
        <p:nvPr/>
      </p:nvGrpSpPr>
      <p:grpSpPr>
        <a:xfrm>
          <a:off x="0" y="0"/>
          <a:ext cx="0" cy="0"/>
          <a:chOff x="0" y="0"/>
          <a:chExt cx="0" cy="0"/>
        </a:xfrm>
      </p:grpSpPr>
      <p:sp>
        <p:nvSpPr>
          <p:cNvPr id="145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58"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59"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60"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61"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462"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63"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64"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65"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66"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68"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469"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PaletteSecondary</a:t>
            </a:r>
          </a:p>
        </p:txBody>
      </p:sp>
    </p:spTree>
  </p:cSld>
  <p:clrMapOvr>
    <a:masterClrMapping/>
  </p:clrMapOvr>
  <p:transition xmlns:p14="http://schemas.microsoft.com/office/powerpoint/2010/main" spd="med" advClick="1"/>
</p:sldLayout>
</file>

<file path=ppt/slideLayouts/slideLayout8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 Grey">
    <p:bg>
      <p:bgPr>
        <a:solidFill>
          <a:srgbClr val="CCCDD1"/>
        </a:solidFill>
      </p:bgPr>
    </p:bg>
    <p:spTree>
      <p:nvGrpSpPr>
        <p:cNvPr id="1" name=""/>
        <p:cNvGrpSpPr/>
        <p:nvPr/>
      </p:nvGrpSpPr>
      <p:grpSpPr>
        <a:xfrm>
          <a:off x="0" y="0"/>
          <a:ext cx="0" cy="0"/>
          <a:chOff x="0" y="0"/>
          <a:chExt cx="0" cy="0"/>
        </a:xfrm>
      </p:grpSpPr>
      <p:sp>
        <p:nvSpPr>
          <p:cNvPr id="14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77"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78"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79"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80"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48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82"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83"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84"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85"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8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488"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8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 Dark">
    <p:bg>
      <p:bgPr>
        <a:solidFill>
          <a:srgbClr val="000000"/>
        </a:solidFill>
      </p:bgPr>
    </p:bg>
    <p:spTree>
      <p:nvGrpSpPr>
        <p:cNvPr id="1" name=""/>
        <p:cNvGrpSpPr/>
        <p:nvPr/>
      </p:nvGrpSpPr>
      <p:grpSpPr>
        <a:xfrm>
          <a:off x="0" y="0"/>
          <a:ext cx="0" cy="0"/>
          <a:chOff x="0" y="0"/>
          <a:chExt cx="0" cy="0"/>
        </a:xfrm>
      </p:grpSpPr>
      <p:sp>
        <p:nvSpPr>
          <p:cNvPr id="149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96"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97"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98"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99"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500"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01"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02"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03"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04"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0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06"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507"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8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p:spTree>
      <p:nvGrpSpPr>
        <p:cNvPr id="1" name=""/>
        <p:cNvGrpSpPr/>
        <p:nvPr/>
      </p:nvGrpSpPr>
      <p:grpSpPr>
        <a:xfrm>
          <a:off x="0" y="0"/>
          <a:ext cx="0" cy="0"/>
          <a:chOff x="0" y="0"/>
          <a:chExt cx="0" cy="0"/>
        </a:xfrm>
      </p:grpSpPr>
      <p:sp>
        <p:nvSpPr>
          <p:cNvPr id="1514"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15"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16"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17"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18"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19"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20" name="Text Placeholder 14"/>
          <p:cNvSpPr/>
          <p:nvPr>
            <p:ph type="body" sz="quarter" idx="25"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21" name="Text Placeholder 14"/>
          <p:cNvSpPr/>
          <p:nvPr>
            <p:ph type="body" sz="quarter" idx="26"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22" name="Text Placeholder 14"/>
          <p:cNvSpPr/>
          <p:nvPr>
            <p:ph type="body" sz="quarter" idx="27"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23" name="Text Placeholder 14"/>
          <p:cNvSpPr/>
          <p:nvPr>
            <p:ph type="body" sz="quarter" idx="28"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24" name="Text Placeholder 14"/>
          <p:cNvSpPr/>
          <p:nvPr>
            <p:ph type="body" sz="quarter" idx="29"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25" name="Text Placeholder 14"/>
          <p:cNvSpPr/>
          <p:nvPr>
            <p:ph type="body" sz="quarter" idx="30"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27"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528"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PaletteSecondary</a:t>
            </a:r>
          </a:p>
        </p:txBody>
      </p:sp>
    </p:spTree>
  </p:cSld>
  <p:clrMapOvr>
    <a:masterClrMapping/>
  </p:clrMapOvr>
  <p:transition xmlns:p14="http://schemas.microsoft.com/office/powerpoint/2010/main" spd="med" advClick="1"/>
</p:sldLayout>
</file>

<file path=ppt/slideLayouts/slideLayout8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 Grey">
    <p:bg>
      <p:bgPr>
        <a:solidFill>
          <a:srgbClr val="CCCDD1"/>
        </a:solidFill>
      </p:bgPr>
    </p:bg>
    <p:spTree>
      <p:nvGrpSpPr>
        <p:cNvPr id="1" name=""/>
        <p:cNvGrpSpPr/>
        <p:nvPr/>
      </p:nvGrpSpPr>
      <p:grpSpPr>
        <a:xfrm>
          <a:off x="0" y="0"/>
          <a:ext cx="0" cy="0"/>
          <a:chOff x="0" y="0"/>
          <a:chExt cx="0" cy="0"/>
        </a:xfrm>
      </p:grpSpPr>
      <p:sp>
        <p:nvSpPr>
          <p:cNvPr id="1535"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36"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37"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38"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39"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40"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41" name="Text Placeholder 14"/>
          <p:cNvSpPr/>
          <p:nvPr>
            <p:ph type="body" sz="quarter" idx="25"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42" name="Text Placeholder 14"/>
          <p:cNvSpPr/>
          <p:nvPr>
            <p:ph type="body" sz="quarter" idx="26"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43" name="Text Placeholder 14"/>
          <p:cNvSpPr/>
          <p:nvPr>
            <p:ph type="body" sz="quarter" idx="27"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44" name="Text Placeholder 14"/>
          <p:cNvSpPr/>
          <p:nvPr>
            <p:ph type="body" sz="quarter" idx="28"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45" name="Text Placeholder 14"/>
          <p:cNvSpPr/>
          <p:nvPr>
            <p:ph type="body" sz="quarter" idx="29"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46"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48"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549"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 Dark">
    <p:bg>
      <p:bgPr>
        <a:solidFill>
          <a:srgbClr val="000000"/>
        </a:solidFill>
      </p:bgPr>
    </p:bg>
    <p:spTree>
      <p:nvGrpSpPr>
        <p:cNvPr id="1" name=""/>
        <p:cNvGrpSpPr/>
        <p:nvPr/>
      </p:nvGrpSpPr>
      <p:grpSpPr>
        <a:xfrm>
          <a:off x="0" y="0"/>
          <a:ext cx="0" cy="0"/>
          <a:chOff x="0" y="0"/>
          <a:chExt cx="0" cy="0"/>
        </a:xfrm>
      </p:grpSpPr>
      <p:sp>
        <p:nvSpPr>
          <p:cNvPr id="158" name="Line"/>
          <p:cNvSpPr/>
          <p:nvPr/>
        </p:nvSpPr>
        <p:spPr>
          <a:xfrm>
            <a:off x="537006" y="3054026"/>
            <a:ext cx="23309988" cy="1"/>
          </a:xfrm>
          <a:prstGeom prst="line">
            <a:avLst/>
          </a:prstGeom>
          <a:ln w="25400">
            <a:solidFill>
              <a:srgbClr val="FFFFFF">
                <a:alpha val="15000"/>
              </a:srgbClr>
            </a:solidFill>
            <a:miter lim="400000"/>
          </a:ln>
        </p:spPr>
        <p:txBody>
          <a:bodyPr lIns="45718" tIns="45718" rIns="45718" bIns="45718"/>
          <a:lstStyle/>
          <a:p>
            <a:pPr/>
          </a:p>
        </p:txBody>
      </p:sp>
      <p:sp>
        <p:nvSpPr>
          <p:cNvPr id="159" name="Line"/>
          <p:cNvSpPr/>
          <p:nvPr/>
        </p:nvSpPr>
        <p:spPr>
          <a:xfrm>
            <a:off x="537006" y="4520336"/>
            <a:ext cx="23309988" cy="1"/>
          </a:xfrm>
          <a:prstGeom prst="line">
            <a:avLst/>
          </a:prstGeom>
          <a:ln w="25400">
            <a:solidFill>
              <a:srgbClr val="FFFFFF">
                <a:alpha val="15000"/>
              </a:srgbClr>
            </a:solidFill>
            <a:miter lim="400000"/>
          </a:ln>
        </p:spPr>
        <p:txBody>
          <a:bodyPr lIns="45718" tIns="45718" rIns="45718" bIns="45718"/>
          <a:lstStyle/>
          <a:p>
            <a:pPr/>
          </a:p>
        </p:txBody>
      </p:sp>
      <p:sp>
        <p:nvSpPr>
          <p:cNvPr id="160" name="Line"/>
          <p:cNvSpPr/>
          <p:nvPr/>
        </p:nvSpPr>
        <p:spPr>
          <a:xfrm>
            <a:off x="537006" y="5986647"/>
            <a:ext cx="23309988" cy="1"/>
          </a:xfrm>
          <a:prstGeom prst="line">
            <a:avLst/>
          </a:prstGeom>
          <a:ln w="25400">
            <a:solidFill>
              <a:srgbClr val="FFFFFF">
                <a:alpha val="15000"/>
              </a:srgbClr>
            </a:solidFill>
            <a:miter lim="400000"/>
          </a:ln>
        </p:spPr>
        <p:txBody>
          <a:bodyPr lIns="45718" tIns="45718" rIns="45718" bIns="45718"/>
          <a:lstStyle/>
          <a:p>
            <a:pPr/>
          </a:p>
        </p:txBody>
      </p:sp>
      <p:sp>
        <p:nvSpPr>
          <p:cNvPr id="161" name="Line"/>
          <p:cNvSpPr/>
          <p:nvPr/>
        </p:nvSpPr>
        <p:spPr>
          <a:xfrm>
            <a:off x="537006" y="7452959"/>
            <a:ext cx="23309988" cy="1"/>
          </a:xfrm>
          <a:prstGeom prst="line">
            <a:avLst/>
          </a:prstGeom>
          <a:ln w="25400">
            <a:solidFill>
              <a:srgbClr val="FFFFFF">
                <a:alpha val="15000"/>
              </a:srgbClr>
            </a:solidFill>
            <a:miter lim="400000"/>
          </a:ln>
        </p:spPr>
        <p:txBody>
          <a:bodyPr lIns="45718" tIns="45718" rIns="45718" bIns="45718"/>
          <a:lstStyle/>
          <a:p>
            <a:pPr/>
          </a:p>
        </p:txBody>
      </p:sp>
      <p:sp>
        <p:nvSpPr>
          <p:cNvPr id="162" name="Line"/>
          <p:cNvSpPr/>
          <p:nvPr/>
        </p:nvSpPr>
        <p:spPr>
          <a:xfrm>
            <a:off x="537006" y="8919268"/>
            <a:ext cx="23309988" cy="1"/>
          </a:xfrm>
          <a:prstGeom prst="line">
            <a:avLst/>
          </a:prstGeom>
          <a:ln w="25400">
            <a:solidFill>
              <a:srgbClr val="FFFFFF">
                <a:alpha val="15000"/>
              </a:srgbClr>
            </a:solidFill>
            <a:miter lim="400000"/>
          </a:ln>
        </p:spPr>
        <p:txBody>
          <a:bodyPr lIns="45718" tIns="45718" rIns="45718" bIns="45718"/>
          <a:lstStyle/>
          <a:p>
            <a:pPr/>
          </a:p>
        </p:txBody>
      </p:sp>
      <p:sp>
        <p:nvSpPr>
          <p:cNvPr id="163" name="Line"/>
          <p:cNvSpPr/>
          <p:nvPr/>
        </p:nvSpPr>
        <p:spPr>
          <a:xfrm>
            <a:off x="537006" y="10385578"/>
            <a:ext cx="23309988" cy="1"/>
          </a:xfrm>
          <a:prstGeom prst="line">
            <a:avLst/>
          </a:prstGeom>
          <a:ln w="25400">
            <a:solidFill>
              <a:srgbClr val="FFFFFF">
                <a:alpha val="15000"/>
              </a:srgbClr>
            </a:solidFill>
            <a:miter lim="400000"/>
          </a:ln>
        </p:spPr>
        <p:txBody>
          <a:bodyPr lIns="45718" tIns="45718" rIns="45718" bIns="45718"/>
          <a:lstStyle/>
          <a:p>
            <a:pPr/>
          </a:p>
        </p:txBody>
      </p:sp>
      <p:sp>
        <p:nvSpPr>
          <p:cNvPr id="164" name="Line"/>
          <p:cNvSpPr/>
          <p:nvPr/>
        </p:nvSpPr>
        <p:spPr>
          <a:xfrm>
            <a:off x="537006" y="11851890"/>
            <a:ext cx="23309988" cy="1"/>
          </a:xfrm>
          <a:prstGeom prst="line">
            <a:avLst/>
          </a:prstGeom>
          <a:ln w="25400">
            <a:solidFill>
              <a:srgbClr val="FFFFFF">
                <a:alpha val="15000"/>
              </a:srgbClr>
            </a:solidFill>
            <a:miter lim="400000"/>
          </a:ln>
        </p:spPr>
        <p:txBody>
          <a:bodyPr lIns="45718" tIns="45718" rIns="45718" bIns="45718"/>
          <a:lstStyle/>
          <a:p>
            <a:pPr/>
          </a:p>
        </p:txBody>
      </p:sp>
      <p:sp>
        <p:nvSpPr>
          <p:cNvPr id="165" name="Line"/>
          <p:cNvSpPr/>
          <p:nvPr/>
        </p:nvSpPr>
        <p:spPr>
          <a:xfrm>
            <a:off x="537006" y="1581256"/>
            <a:ext cx="23309988" cy="1"/>
          </a:xfrm>
          <a:prstGeom prst="line">
            <a:avLst/>
          </a:prstGeom>
          <a:ln w="25400">
            <a:solidFill>
              <a:srgbClr val="FFFFFF">
                <a:alpha val="15000"/>
              </a:srgbClr>
            </a:solidFill>
            <a:miter lim="400000"/>
          </a:ln>
        </p:spPr>
        <p:txBody>
          <a:bodyPr lIns="45718" tIns="45718" rIns="45718" bIns="45718"/>
          <a:lstStyle/>
          <a:p>
            <a:pPr/>
          </a:p>
        </p:txBody>
      </p:sp>
      <p:sp>
        <p:nvSpPr>
          <p:cNvPr id="166"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solidFill>
                  <a:srgbClr val="FFFFFF"/>
                </a:solidFill>
              </a:defRPr>
            </a:lvl1pPr>
            <a:lvl2pPr algn="r">
              <a:lnSpc>
                <a:spcPct val="110000"/>
              </a:lnSpc>
              <a:defRPr sz="2200">
                <a:solidFill>
                  <a:srgbClr val="FFFFFF"/>
                </a:solidFill>
              </a:defRPr>
            </a:lvl2pPr>
            <a:lvl3pPr algn="r">
              <a:lnSpc>
                <a:spcPct val="110000"/>
              </a:lnSpc>
              <a:defRPr sz="2200">
                <a:solidFill>
                  <a:srgbClr val="FFFFFF"/>
                </a:solidFill>
              </a:defRPr>
            </a:lvl3pPr>
            <a:lvl4pPr algn="r">
              <a:lnSpc>
                <a:spcPct val="110000"/>
              </a:lnSpc>
              <a:defRPr sz="2200">
                <a:solidFill>
                  <a:srgbClr val="FFFFFF"/>
                </a:solidFill>
              </a:defRPr>
            </a:lvl4pPr>
            <a:lvl5pPr algn="r">
              <a:lnSpc>
                <a:spcPct val="110000"/>
              </a:lnSpc>
              <a:defRPr sz="2200">
                <a:solidFill>
                  <a:srgbClr val="FFFFFF"/>
                </a:solidFill>
              </a:defRPr>
            </a:lvl5pPr>
          </a:lstStyle>
          <a:p>
            <a:pPr/>
            <a:r>
              <a:t>1 – 8</a:t>
            </a:r>
          </a:p>
          <a:p>
            <a:pPr lvl="1"/>
            <a:r>
              <a:t/>
            </a:r>
          </a:p>
          <a:p>
            <a:pPr lvl="2"/>
            <a:r>
              <a:t/>
            </a:r>
          </a:p>
          <a:p>
            <a:pPr lvl="3"/>
            <a:r>
              <a:t/>
            </a:r>
          </a:p>
          <a:p>
            <a:pPr lvl="4"/>
            <a:r>
              <a:t/>
            </a:r>
          </a:p>
        </p:txBody>
      </p:sp>
      <p:sp>
        <p:nvSpPr>
          <p:cNvPr id="167"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68"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solidFill>
                  <a:srgbClr val="FFFFFF"/>
                </a:solidFill>
              </a:defRPr>
            </a:lvl1pPr>
          </a:lstStyle>
          <a:p>
            <a:pPr/>
            <a:r>
              <a:t>Introduction</a:t>
            </a:r>
          </a:p>
        </p:txBody>
      </p:sp>
      <p:sp>
        <p:nvSpPr>
          <p:cNvPr id="169" name="Picture Placeholder 4"/>
          <p:cNvSpPr/>
          <p:nvPr>
            <p:ph type="pic" sz="quarter" idx="23"/>
          </p:nvPr>
        </p:nvSpPr>
        <p:spPr>
          <a:xfrm>
            <a:off x="22110762" y="1750030"/>
            <a:ext cx="1736230" cy="1128664"/>
          </a:xfrm>
          <a:prstGeom prst="rect">
            <a:avLst/>
          </a:prstGeom>
        </p:spPr>
        <p:txBody>
          <a:bodyPr lIns="91439" rIns="91439">
            <a:noAutofit/>
          </a:bodyPr>
          <a:lstStyle/>
          <a:p>
            <a:pPr/>
          </a:p>
        </p:txBody>
      </p:sp>
      <p:sp>
        <p:nvSpPr>
          <p:cNvPr id="170"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808080"/>
                </a:solidFill>
              </a:defRPr>
            </a:lvl1pPr>
          </a:lstStyle>
          <a:p>
            <a:pPr/>
            <a:r>
              <a:t>Table of contents</a:t>
            </a:r>
          </a:p>
        </p:txBody>
      </p:sp>
      <p:sp>
        <p:nvSpPr>
          <p:cNvPr id="171"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solidFill>
                  <a:srgbClr val="FFFFFF"/>
                </a:solidFill>
              </a:defRPr>
            </a:lvl1pPr>
          </a:lstStyle>
          <a:p>
            <a:pPr/>
            <a:r>
              <a:t>9 – 24</a:t>
            </a:r>
          </a:p>
        </p:txBody>
      </p:sp>
      <p:sp>
        <p:nvSpPr>
          <p:cNvPr id="172"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73"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solidFill>
                  <a:srgbClr val="FFFFFF"/>
                </a:solidFill>
              </a:defRPr>
            </a:lvl1pPr>
          </a:lstStyle>
          <a:p>
            <a:pPr/>
            <a:r>
              <a:t>Logo</a:t>
            </a:r>
          </a:p>
        </p:txBody>
      </p:sp>
      <p:sp>
        <p:nvSpPr>
          <p:cNvPr id="174" name="Picture Placeholder 9"/>
          <p:cNvSpPr/>
          <p:nvPr>
            <p:ph type="pic" sz="quarter" idx="27"/>
          </p:nvPr>
        </p:nvSpPr>
        <p:spPr>
          <a:xfrm>
            <a:off x="22110762" y="3222800"/>
            <a:ext cx="1736230" cy="1128664"/>
          </a:xfrm>
          <a:prstGeom prst="rect">
            <a:avLst/>
          </a:prstGeom>
        </p:spPr>
        <p:txBody>
          <a:bodyPr lIns="91439" rIns="91439">
            <a:noAutofit/>
          </a:bodyPr>
          <a:lstStyle/>
          <a:p>
            <a:pPr/>
          </a:p>
        </p:txBody>
      </p:sp>
      <p:sp>
        <p:nvSpPr>
          <p:cNvPr id="175"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solidFill>
                  <a:srgbClr val="FFFFFF"/>
                </a:solidFill>
              </a:defRPr>
            </a:lvl1pPr>
          </a:lstStyle>
          <a:p>
            <a:pPr/>
            <a:r>
              <a:t>25 – 37</a:t>
            </a:r>
          </a:p>
        </p:txBody>
      </p:sp>
      <p:sp>
        <p:nvSpPr>
          <p:cNvPr id="176"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77"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solidFill>
                  <a:srgbClr val="FFFFFF"/>
                </a:solidFill>
              </a:defRPr>
            </a:lvl1pPr>
          </a:lstStyle>
          <a:p>
            <a:pPr/>
            <a:r>
              <a:t>Colors</a:t>
            </a:r>
          </a:p>
        </p:txBody>
      </p:sp>
      <p:sp>
        <p:nvSpPr>
          <p:cNvPr id="178" name="Picture Placeholder 13"/>
          <p:cNvSpPr/>
          <p:nvPr>
            <p:ph type="pic" sz="quarter" idx="31"/>
          </p:nvPr>
        </p:nvSpPr>
        <p:spPr>
          <a:xfrm>
            <a:off x="22110762" y="4689111"/>
            <a:ext cx="1736230" cy="1128664"/>
          </a:xfrm>
          <a:prstGeom prst="rect">
            <a:avLst/>
          </a:prstGeom>
        </p:spPr>
        <p:txBody>
          <a:bodyPr lIns="91439" rIns="91439">
            <a:noAutofit/>
          </a:bodyPr>
          <a:lstStyle/>
          <a:p>
            <a:pPr/>
          </a:p>
        </p:txBody>
      </p:sp>
      <p:sp>
        <p:nvSpPr>
          <p:cNvPr id="179"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solidFill>
                  <a:srgbClr val="FFFFFF"/>
                </a:solidFill>
              </a:defRPr>
            </a:lvl1pPr>
          </a:lstStyle>
          <a:p>
            <a:pPr/>
            <a:r>
              <a:t>38 – 47</a:t>
            </a:r>
          </a:p>
        </p:txBody>
      </p:sp>
      <p:sp>
        <p:nvSpPr>
          <p:cNvPr id="180"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1"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solidFill>
                  <a:srgbClr val="FFFFFF"/>
                </a:solidFill>
              </a:defRPr>
            </a:lvl1pPr>
          </a:lstStyle>
          <a:p>
            <a:pPr/>
            <a:r>
              <a:t>Typography</a:t>
            </a:r>
          </a:p>
        </p:txBody>
      </p:sp>
      <p:sp>
        <p:nvSpPr>
          <p:cNvPr id="182" name="Picture Placeholder 17"/>
          <p:cNvSpPr/>
          <p:nvPr>
            <p:ph type="pic" sz="quarter" idx="35"/>
          </p:nvPr>
        </p:nvSpPr>
        <p:spPr>
          <a:xfrm>
            <a:off x="22110762" y="6155423"/>
            <a:ext cx="1736230" cy="1128664"/>
          </a:xfrm>
          <a:prstGeom prst="rect">
            <a:avLst/>
          </a:prstGeom>
        </p:spPr>
        <p:txBody>
          <a:bodyPr lIns="91439" rIns="91439">
            <a:noAutofit/>
          </a:bodyPr>
          <a:lstStyle/>
          <a:p>
            <a:pPr/>
          </a:p>
        </p:txBody>
      </p:sp>
      <p:sp>
        <p:nvSpPr>
          <p:cNvPr id="183"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solidFill>
                  <a:srgbClr val="FFFFFF"/>
                </a:solidFill>
              </a:defRPr>
            </a:lvl1pPr>
          </a:lstStyle>
          <a:p>
            <a:pPr/>
            <a:r>
              <a:t>48 – 54</a:t>
            </a:r>
          </a:p>
        </p:txBody>
      </p:sp>
      <p:sp>
        <p:nvSpPr>
          <p:cNvPr id="184"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5"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solidFill>
                  <a:srgbClr val="FFFFFF"/>
                </a:solidFill>
              </a:defRPr>
            </a:lvl1pPr>
          </a:lstStyle>
          <a:p>
            <a:pPr/>
            <a:r>
              <a:t>Design</a:t>
            </a:r>
          </a:p>
        </p:txBody>
      </p:sp>
      <p:sp>
        <p:nvSpPr>
          <p:cNvPr id="186" name="Picture Placeholder 21"/>
          <p:cNvSpPr/>
          <p:nvPr>
            <p:ph type="pic" sz="quarter" idx="39"/>
          </p:nvPr>
        </p:nvSpPr>
        <p:spPr>
          <a:xfrm>
            <a:off x="22110762" y="7621734"/>
            <a:ext cx="1736230" cy="1128663"/>
          </a:xfrm>
          <a:prstGeom prst="rect">
            <a:avLst/>
          </a:prstGeom>
        </p:spPr>
        <p:txBody>
          <a:bodyPr lIns="91439" rIns="91439">
            <a:noAutofit/>
          </a:bodyPr>
          <a:lstStyle/>
          <a:p>
            <a:pPr/>
          </a:p>
        </p:txBody>
      </p:sp>
      <p:sp>
        <p:nvSpPr>
          <p:cNvPr id="187"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solidFill>
                  <a:srgbClr val="FFFFFF"/>
                </a:solidFill>
              </a:defRPr>
            </a:lvl1pPr>
          </a:lstStyle>
          <a:p>
            <a:pPr/>
            <a:r>
              <a:t>55 – 60</a:t>
            </a:r>
          </a:p>
        </p:txBody>
      </p:sp>
      <p:sp>
        <p:nvSpPr>
          <p:cNvPr id="188"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9"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solidFill>
                  <a:srgbClr val="FFFFFF"/>
                </a:solidFill>
              </a:defRPr>
            </a:lvl1pPr>
          </a:lstStyle>
          <a:p>
            <a:pPr/>
            <a:r>
              <a:t>Photography</a:t>
            </a:r>
          </a:p>
        </p:txBody>
      </p:sp>
      <p:sp>
        <p:nvSpPr>
          <p:cNvPr id="190" name="Picture Placeholder 25"/>
          <p:cNvSpPr/>
          <p:nvPr>
            <p:ph type="pic" sz="quarter" idx="43"/>
          </p:nvPr>
        </p:nvSpPr>
        <p:spPr>
          <a:xfrm>
            <a:off x="22110762" y="9088045"/>
            <a:ext cx="1736230" cy="1128664"/>
          </a:xfrm>
          <a:prstGeom prst="rect">
            <a:avLst/>
          </a:prstGeom>
        </p:spPr>
        <p:txBody>
          <a:bodyPr lIns="91439" rIns="91439">
            <a:noAutofit/>
          </a:bodyPr>
          <a:lstStyle/>
          <a:p>
            <a:pPr/>
          </a:p>
        </p:txBody>
      </p:sp>
      <p:sp>
        <p:nvSpPr>
          <p:cNvPr id="191"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solidFill>
                  <a:srgbClr val="FFFFFF"/>
                </a:solidFill>
              </a:defRPr>
            </a:lvl1pPr>
          </a:lstStyle>
          <a:p>
            <a:pPr/>
            <a:r>
              <a:t>61 – 69</a:t>
            </a:r>
          </a:p>
        </p:txBody>
      </p:sp>
      <p:sp>
        <p:nvSpPr>
          <p:cNvPr id="192"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93"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solidFill>
                  <a:srgbClr val="FFFFFF"/>
                </a:solidFill>
              </a:defRPr>
            </a:lvl1pPr>
          </a:lstStyle>
          <a:p>
            <a:pPr/>
            <a:r>
              <a:t>Tone of voice</a:t>
            </a:r>
          </a:p>
        </p:txBody>
      </p:sp>
      <p:sp>
        <p:nvSpPr>
          <p:cNvPr id="194" name="Picture Placeholder 29"/>
          <p:cNvSpPr/>
          <p:nvPr>
            <p:ph type="pic" sz="quarter" idx="47"/>
          </p:nvPr>
        </p:nvSpPr>
        <p:spPr>
          <a:xfrm>
            <a:off x="22110762" y="10621620"/>
            <a:ext cx="1736230" cy="1128664"/>
          </a:xfrm>
          <a:prstGeom prst="rect">
            <a:avLst/>
          </a:prstGeom>
        </p:spPr>
        <p:txBody>
          <a:bodyPr lIns="91439" rIns="91439">
            <a:noAutofit/>
          </a:bodyPr>
          <a:lstStyle/>
          <a:p>
            <a:pPr/>
          </a:p>
        </p:txBody>
      </p:sp>
      <p:sp>
        <p:nvSpPr>
          <p:cNvPr id="195"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solidFill>
                  <a:srgbClr val="FFFFFF"/>
                </a:solidFill>
              </a:defRPr>
            </a:lvl1pPr>
          </a:lstStyle>
          <a:p>
            <a:pPr/>
            <a:r>
              <a:t>70 – 73</a:t>
            </a:r>
          </a:p>
        </p:txBody>
      </p:sp>
      <p:sp>
        <p:nvSpPr>
          <p:cNvPr id="196"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97"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solidFill>
                  <a:srgbClr val="FFFFFF"/>
                </a:solidFill>
              </a:defRPr>
            </a:lvl1pPr>
          </a:lstStyle>
          <a:p>
            <a:pPr/>
            <a:r>
              <a:t>Overview</a:t>
            </a:r>
          </a:p>
        </p:txBody>
      </p:sp>
      <p:sp>
        <p:nvSpPr>
          <p:cNvPr id="198" name="Picture Placeholder 33"/>
          <p:cNvSpPr/>
          <p:nvPr>
            <p:ph type="pic" sz="quarter" idx="51"/>
          </p:nvPr>
        </p:nvSpPr>
        <p:spPr>
          <a:xfrm>
            <a:off x="22110762" y="12020666"/>
            <a:ext cx="1736230" cy="1128664"/>
          </a:xfrm>
          <a:prstGeom prst="rect">
            <a:avLst/>
          </a:prstGeom>
        </p:spPr>
        <p:txBody>
          <a:bodyPr lIns="91439" rIns="91439">
            <a:noAutofit/>
          </a:bodyPr>
          <a:lstStyle/>
          <a:p>
            <a:pPr/>
          </a:p>
        </p:txBody>
      </p:sp>
      <p:sp>
        <p:nvSpPr>
          <p:cNvPr id="19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 Dark">
    <p:bg>
      <p:bgPr>
        <a:solidFill>
          <a:srgbClr val="000000"/>
        </a:solidFill>
      </p:bgPr>
    </p:bg>
    <p:spTree>
      <p:nvGrpSpPr>
        <p:cNvPr id="1" name=""/>
        <p:cNvGrpSpPr/>
        <p:nvPr/>
      </p:nvGrpSpPr>
      <p:grpSpPr>
        <a:xfrm>
          <a:off x="0" y="0"/>
          <a:ext cx="0" cy="0"/>
          <a:chOff x="0" y="0"/>
          <a:chExt cx="0" cy="0"/>
        </a:xfrm>
      </p:grpSpPr>
      <p:sp>
        <p:nvSpPr>
          <p:cNvPr id="1556" name="Rounded Rectangle"/>
          <p:cNvSpPr/>
          <p:nvPr/>
        </p:nvSpPr>
        <p:spPr>
          <a:xfrm>
            <a:off x="6435356" y="508000"/>
            <a:ext cx="17411724" cy="12700000"/>
          </a:xfrm>
          <a:prstGeom prst="roundRect">
            <a:avLst>
              <a:gd name="adj" fmla="val 1524"/>
            </a:avLst>
          </a:prstGeom>
          <a:solidFill>
            <a:srgbClr val="FFFFFF">
              <a:alpha val="8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57"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58"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59"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60"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61"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62" name="Text Placeholder 14"/>
          <p:cNvSpPr/>
          <p:nvPr>
            <p:ph type="body" sz="quarter" idx="25"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63" name="Text Placeholder 14"/>
          <p:cNvSpPr/>
          <p:nvPr>
            <p:ph type="body" sz="quarter" idx="26"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64" name="Text Placeholder 14"/>
          <p:cNvSpPr/>
          <p:nvPr>
            <p:ph type="body" sz="quarter" idx="27"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65" name="Text Placeholder 14"/>
          <p:cNvSpPr/>
          <p:nvPr>
            <p:ph type="body" sz="quarter" idx="28"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66" name="Text Placeholder 14"/>
          <p:cNvSpPr/>
          <p:nvPr>
            <p:ph type="body" sz="quarter" idx="29"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67" name="Text Placeholder 14"/>
          <p:cNvSpPr/>
          <p:nvPr>
            <p:ph type="body" sz="quarter" idx="30"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69"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570"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9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p:spTree>
      <p:nvGrpSpPr>
        <p:cNvPr id="1" name=""/>
        <p:cNvGrpSpPr/>
        <p:nvPr/>
      </p:nvGrpSpPr>
      <p:grpSpPr>
        <a:xfrm>
          <a:off x="0" y="0"/>
          <a:ext cx="0" cy="0"/>
          <a:chOff x="0" y="0"/>
          <a:chExt cx="0" cy="0"/>
        </a:xfrm>
      </p:grpSpPr>
      <p:sp>
        <p:nvSpPr>
          <p:cNvPr id="1577" name="Rounded Rectangle"/>
          <p:cNvSpPr/>
          <p:nvPr/>
        </p:nvSpPr>
        <p:spPr>
          <a:xfrm>
            <a:off x="6502031" y="352301"/>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78" name="Body Level One…"/>
          <p:cNvSpPr txBox="1"/>
          <p:nvPr>
            <p:ph type="body" sz="quarter" idx="1" hasCustomPrompt="1"/>
          </p:nvPr>
        </p:nvSpPr>
        <p:spPr>
          <a:xfrm>
            <a:off x="6940694" y="5141502"/>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1579" name="Text Placeholder 14"/>
          <p:cNvSpPr/>
          <p:nvPr>
            <p:ph type="body" sz="quarter" idx="21" hasCustomPrompt="1"/>
          </p:nvPr>
        </p:nvSpPr>
        <p:spPr>
          <a:xfrm>
            <a:off x="6940694" y="5678037"/>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80" name="Circle"/>
          <p:cNvSpPr/>
          <p:nvPr>
            <p:ph type="body" sz="quarter" idx="22"/>
          </p:nvPr>
        </p:nvSpPr>
        <p:spPr>
          <a:xfrm>
            <a:off x="17811484" y="1550706"/>
            <a:ext cx="2098109" cy="2098109"/>
          </a:xfrm>
          <a:prstGeom prst="rect">
            <a:avLst/>
          </a:prstGeom>
          <a:solidFill>
            <a:srgbClr val="FFFFFF"/>
          </a:solidFill>
        </p:spPr>
        <p:txBody>
          <a:bodyPr anchor="ctr"/>
          <a:lstStyle/>
          <a:p>
            <a:pPr/>
          </a:p>
        </p:txBody>
      </p:sp>
      <p:sp>
        <p:nvSpPr>
          <p:cNvPr id="1581" name="Circle"/>
          <p:cNvSpPr/>
          <p:nvPr>
            <p:ph type="body" sz="quarter" idx="23"/>
          </p:nvPr>
        </p:nvSpPr>
        <p:spPr>
          <a:xfrm>
            <a:off x="21159421" y="1550706"/>
            <a:ext cx="2098109" cy="2098109"/>
          </a:xfrm>
          <a:prstGeom prst="rect">
            <a:avLst/>
          </a:prstGeom>
          <a:solidFill>
            <a:srgbClr val="1A1A1C"/>
          </a:solidFill>
        </p:spPr>
        <p:txBody>
          <a:bodyPr anchor="ctr"/>
          <a:lstStyle/>
          <a:p>
            <a:pPr/>
          </a:p>
        </p:txBody>
      </p:sp>
      <p:sp>
        <p:nvSpPr>
          <p:cNvPr id="1582" name="Circle"/>
          <p:cNvSpPr/>
          <p:nvPr>
            <p:ph type="body" sz="quarter" idx="24"/>
          </p:nvPr>
        </p:nvSpPr>
        <p:spPr>
          <a:xfrm>
            <a:off x="17811484" y="5434265"/>
            <a:ext cx="2098109" cy="2098109"/>
          </a:xfrm>
          <a:prstGeom prst="rect">
            <a:avLst/>
          </a:prstGeom>
          <a:solidFill>
            <a:srgbClr val="CCCDD1"/>
          </a:solidFill>
        </p:spPr>
        <p:txBody>
          <a:bodyPr anchor="ctr"/>
          <a:lstStyle/>
          <a:p>
            <a:pPr/>
          </a:p>
        </p:txBody>
      </p:sp>
      <p:sp>
        <p:nvSpPr>
          <p:cNvPr id="1583" name="Circle"/>
          <p:cNvSpPr/>
          <p:nvPr>
            <p:ph type="body" sz="quarter" idx="25"/>
          </p:nvPr>
        </p:nvSpPr>
        <p:spPr>
          <a:xfrm>
            <a:off x="14463546" y="5434265"/>
            <a:ext cx="2098110" cy="2098109"/>
          </a:xfrm>
          <a:prstGeom prst="rect">
            <a:avLst/>
          </a:prstGeom>
          <a:solidFill>
            <a:srgbClr val="8C9095"/>
          </a:solidFill>
        </p:spPr>
        <p:txBody>
          <a:bodyPr anchor="ctr"/>
          <a:lstStyle/>
          <a:p>
            <a:pPr/>
          </a:p>
        </p:txBody>
      </p:sp>
      <p:sp>
        <p:nvSpPr>
          <p:cNvPr id="1584" name="Circle"/>
          <p:cNvSpPr/>
          <p:nvPr>
            <p:ph type="body" sz="quarter" idx="26"/>
          </p:nvPr>
        </p:nvSpPr>
        <p:spPr>
          <a:xfrm>
            <a:off x="21159421" y="9472626"/>
            <a:ext cx="2098109" cy="2098109"/>
          </a:xfrm>
          <a:prstGeom prst="rect">
            <a:avLst/>
          </a:prstGeom>
          <a:solidFill>
            <a:srgbClr val="C94B38"/>
          </a:solidFill>
        </p:spPr>
        <p:txBody>
          <a:bodyPr anchor="ctr"/>
          <a:lstStyle/>
          <a:p>
            <a:pPr/>
          </a:p>
        </p:txBody>
      </p:sp>
      <p:sp>
        <p:nvSpPr>
          <p:cNvPr id="1585" name="Circle"/>
          <p:cNvSpPr/>
          <p:nvPr>
            <p:ph type="body" sz="quarter" idx="27"/>
          </p:nvPr>
        </p:nvSpPr>
        <p:spPr>
          <a:xfrm>
            <a:off x="17811484" y="9472626"/>
            <a:ext cx="2098109" cy="2098109"/>
          </a:xfrm>
          <a:prstGeom prst="rect">
            <a:avLst/>
          </a:prstGeom>
          <a:solidFill>
            <a:srgbClr val="76AEEA"/>
          </a:solidFill>
        </p:spPr>
        <p:txBody>
          <a:bodyPr anchor="ctr"/>
          <a:lstStyle/>
          <a:p>
            <a:pPr/>
          </a:p>
        </p:txBody>
      </p:sp>
      <p:sp>
        <p:nvSpPr>
          <p:cNvPr id="1586" name="Circle"/>
          <p:cNvSpPr/>
          <p:nvPr>
            <p:ph type="body" sz="quarter" idx="28"/>
          </p:nvPr>
        </p:nvSpPr>
        <p:spPr>
          <a:xfrm>
            <a:off x="21159421" y="5511666"/>
            <a:ext cx="2098109" cy="2098109"/>
          </a:xfrm>
          <a:prstGeom prst="rect">
            <a:avLst/>
          </a:prstGeom>
          <a:solidFill>
            <a:srgbClr val="E5E6E7"/>
          </a:solidFill>
        </p:spPr>
        <p:txBody>
          <a:bodyPr anchor="ctr"/>
          <a:lstStyle/>
          <a:p>
            <a:pPr/>
          </a:p>
        </p:txBody>
      </p:sp>
      <p:sp>
        <p:nvSpPr>
          <p:cNvPr id="1587" name="Circle"/>
          <p:cNvSpPr/>
          <p:nvPr>
            <p:ph type="body" sz="quarter" idx="29"/>
          </p:nvPr>
        </p:nvSpPr>
        <p:spPr>
          <a:xfrm>
            <a:off x="14463546" y="9533802"/>
            <a:ext cx="2098110" cy="2098110"/>
          </a:xfrm>
          <a:prstGeom prst="rect">
            <a:avLst/>
          </a:prstGeom>
          <a:solidFill>
            <a:srgbClr val="649F49"/>
          </a:solidFill>
        </p:spPr>
        <p:txBody>
          <a:bodyPr anchor="ctr"/>
          <a:lstStyle/>
          <a:p>
            <a:pPr/>
          </a:p>
        </p:txBody>
      </p:sp>
      <p:sp>
        <p:nvSpPr>
          <p:cNvPr id="1588"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89"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1590"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91"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lvl1pPr>
          </a:lstStyle>
          <a:p>
            <a:pPr/>
            <a:r>
              <a:t>Tertiary</a:t>
            </a:r>
          </a:p>
        </p:txBody>
      </p:sp>
      <p:sp>
        <p:nvSpPr>
          <p:cNvPr id="1592"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93"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#FFFFFF</a:t>
            </a:r>
          </a:p>
        </p:txBody>
      </p:sp>
      <p:sp>
        <p:nvSpPr>
          <p:cNvPr id="1594"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#1A1A1C</a:t>
            </a:r>
          </a:p>
        </p:txBody>
      </p:sp>
      <p:sp>
        <p:nvSpPr>
          <p:cNvPr id="1595"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#CCCDD1</a:t>
            </a:r>
          </a:p>
        </p:txBody>
      </p:sp>
      <p:sp>
        <p:nvSpPr>
          <p:cNvPr id="1596"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597"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#76AEEA</a:t>
            </a:r>
          </a:p>
        </p:txBody>
      </p:sp>
      <p:sp>
        <p:nvSpPr>
          <p:cNvPr id="1598"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599"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#8C9095</a:t>
            </a:r>
          </a:p>
        </p:txBody>
      </p:sp>
      <p:sp>
        <p:nvSpPr>
          <p:cNvPr id="1600"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#649F49</a:t>
            </a:r>
          </a:p>
        </p:txBody>
      </p:sp>
      <p:sp>
        <p:nvSpPr>
          <p:cNvPr id="16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02"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603"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Full palette</a:t>
            </a:r>
          </a:p>
        </p:txBody>
      </p:sp>
    </p:spTree>
  </p:cSld>
  <p:clrMapOvr>
    <a:masterClrMapping/>
  </p:clrMapOvr>
  <p:transition xmlns:p14="http://schemas.microsoft.com/office/powerpoint/2010/main" spd="med" advClick="1"/>
</p:sldLayout>
</file>

<file path=ppt/slideLayouts/slideLayout9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 Grey">
    <p:bg>
      <p:bgPr>
        <a:solidFill>
          <a:srgbClr val="CCCDD1"/>
        </a:solidFill>
      </p:bgPr>
    </p:bg>
    <p:spTree>
      <p:nvGrpSpPr>
        <p:cNvPr id="1" name=""/>
        <p:cNvGrpSpPr/>
        <p:nvPr/>
      </p:nvGrpSpPr>
      <p:grpSpPr>
        <a:xfrm>
          <a:off x="0" y="0"/>
          <a:ext cx="0" cy="0"/>
          <a:chOff x="0" y="0"/>
          <a:chExt cx="0" cy="0"/>
        </a:xfrm>
      </p:grpSpPr>
      <p:sp>
        <p:nvSpPr>
          <p:cNvPr id="1610" name="Rounded Rectangle"/>
          <p:cNvSpPr/>
          <p:nvPr/>
        </p:nvSpPr>
        <p:spPr>
          <a:xfrm>
            <a:off x="6502031" y="352301"/>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11" name="Body Level One…"/>
          <p:cNvSpPr txBox="1"/>
          <p:nvPr>
            <p:ph type="body" sz="quarter" idx="1"/>
          </p:nvPr>
        </p:nvSpPr>
        <p:spPr>
          <a:xfrm>
            <a:off x="17376951" y="1116174"/>
            <a:ext cx="2967175" cy="2967174"/>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12" name="Circle"/>
          <p:cNvSpPr/>
          <p:nvPr>
            <p:ph type="body" sz="quarter" idx="21"/>
          </p:nvPr>
        </p:nvSpPr>
        <p:spPr>
          <a:xfrm>
            <a:off x="21159421" y="1550706"/>
            <a:ext cx="2098109" cy="2098109"/>
          </a:xfrm>
          <a:prstGeom prst="rect">
            <a:avLst/>
          </a:prstGeom>
          <a:solidFill>
            <a:srgbClr val="1A1A1C"/>
          </a:solidFill>
        </p:spPr>
        <p:txBody>
          <a:bodyPr anchor="ctr"/>
          <a:lstStyle/>
          <a:p>
            <a:pPr/>
          </a:p>
        </p:txBody>
      </p:sp>
      <p:sp>
        <p:nvSpPr>
          <p:cNvPr id="1613" name="Circle"/>
          <p:cNvSpPr/>
          <p:nvPr>
            <p:ph type="body" sz="quarter" idx="22"/>
          </p:nvPr>
        </p:nvSpPr>
        <p:spPr>
          <a:xfrm>
            <a:off x="17811484" y="5434265"/>
            <a:ext cx="2098109" cy="2098109"/>
          </a:xfrm>
          <a:prstGeom prst="rect">
            <a:avLst/>
          </a:prstGeom>
          <a:solidFill>
            <a:srgbClr val="CCCDD1"/>
          </a:solidFill>
        </p:spPr>
        <p:txBody>
          <a:bodyPr anchor="ctr"/>
          <a:lstStyle/>
          <a:p>
            <a:pPr/>
          </a:p>
        </p:txBody>
      </p:sp>
      <p:sp>
        <p:nvSpPr>
          <p:cNvPr id="1614" name="Circle"/>
          <p:cNvSpPr/>
          <p:nvPr>
            <p:ph type="body" sz="quarter" idx="23"/>
          </p:nvPr>
        </p:nvSpPr>
        <p:spPr>
          <a:xfrm>
            <a:off x="14463546" y="5434265"/>
            <a:ext cx="2098110" cy="2098109"/>
          </a:xfrm>
          <a:prstGeom prst="rect">
            <a:avLst/>
          </a:prstGeom>
          <a:solidFill>
            <a:srgbClr val="8C9095"/>
          </a:solidFill>
        </p:spPr>
        <p:txBody>
          <a:bodyPr anchor="ctr"/>
          <a:lstStyle/>
          <a:p>
            <a:pPr/>
          </a:p>
        </p:txBody>
      </p:sp>
      <p:sp>
        <p:nvSpPr>
          <p:cNvPr id="1615" name="Circle"/>
          <p:cNvSpPr/>
          <p:nvPr>
            <p:ph type="body" sz="quarter" idx="24"/>
          </p:nvPr>
        </p:nvSpPr>
        <p:spPr>
          <a:xfrm>
            <a:off x="21159421" y="9472626"/>
            <a:ext cx="2098109" cy="2098109"/>
          </a:xfrm>
          <a:prstGeom prst="rect">
            <a:avLst/>
          </a:prstGeom>
          <a:solidFill>
            <a:srgbClr val="C94B38"/>
          </a:solidFill>
        </p:spPr>
        <p:txBody>
          <a:bodyPr anchor="ctr"/>
          <a:lstStyle/>
          <a:p>
            <a:pPr/>
          </a:p>
        </p:txBody>
      </p:sp>
      <p:sp>
        <p:nvSpPr>
          <p:cNvPr id="1616" name="Circle"/>
          <p:cNvSpPr/>
          <p:nvPr>
            <p:ph type="body" sz="quarter" idx="25"/>
          </p:nvPr>
        </p:nvSpPr>
        <p:spPr>
          <a:xfrm>
            <a:off x="17811484" y="9472626"/>
            <a:ext cx="2098109" cy="2098109"/>
          </a:xfrm>
          <a:prstGeom prst="rect">
            <a:avLst/>
          </a:prstGeom>
          <a:solidFill>
            <a:srgbClr val="76AEEA"/>
          </a:solidFill>
        </p:spPr>
        <p:txBody>
          <a:bodyPr anchor="ctr"/>
          <a:lstStyle/>
          <a:p>
            <a:pPr/>
          </a:p>
        </p:txBody>
      </p:sp>
      <p:sp>
        <p:nvSpPr>
          <p:cNvPr id="1617" name="Circle"/>
          <p:cNvSpPr/>
          <p:nvPr>
            <p:ph type="body" sz="quarter" idx="26"/>
          </p:nvPr>
        </p:nvSpPr>
        <p:spPr>
          <a:xfrm>
            <a:off x="21159421" y="5511666"/>
            <a:ext cx="2098109" cy="2098109"/>
          </a:xfrm>
          <a:prstGeom prst="rect">
            <a:avLst/>
          </a:prstGeom>
          <a:solidFill>
            <a:srgbClr val="E5E6E7"/>
          </a:solidFill>
        </p:spPr>
        <p:txBody>
          <a:bodyPr anchor="ctr"/>
          <a:lstStyle/>
          <a:p>
            <a:pPr/>
          </a:p>
        </p:txBody>
      </p:sp>
      <p:sp>
        <p:nvSpPr>
          <p:cNvPr id="1618" name="Circle"/>
          <p:cNvSpPr/>
          <p:nvPr>
            <p:ph type="body" sz="quarter" idx="27"/>
          </p:nvPr>
        </p:nvSpPr>
        <p:spPr>
          <a:xfrm>
            <a:off x="14463546" y="9533802"/>
            <a:ext cx="2098110" cy="2098110"/>
          </a:xfrm>
          <a:prstGeom prst="rect">
            <a:avLst/>
          </a:prstGeom>
          <a:solidFill>
            <a:srgbClr val="649F49"/>
          </a:solidFill>
        </p:spPr>
        <p:txBody>
          <a:bodyPr anchor="ctr"/>
          <a:lstStyle/>
          <a:p>
            <a:pPr/>
          </a:p>
        </p:txBody>
      </p:sp>
      <p:sp>
        <p:nvSpPr>
          <p:cNvPr id="1619" name="Text Placeholder 14"/>
          <p:cNvSpPr/>
          <p:nvPr>
            <p:ph type="body" sz="quarter" idx="28" hasCustomPrompt="1"/>
          </p:nvPr>
        </p:nvSpPr>
        <p:spPr>
          <a:xfrm>
            <a:off x="6940694" y="514150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Secondary</a:t>
            </a:r>
          </a:p>
        </p:txBody>
      </p:sp>
      <p:sp>
        <p:nvSpPr>
          <p:cNvPr id="1620" name="Text Placeholder 14"/>
          <p:cNvSpPr/>
          <p:nvPr>
            <p:ph type="body" sz="quarter" idx="29" hasCustomPrompt="1"/>
          </p:nvPr>
        </p:nvSpPr>
        <p:spPr>
          <a:xfrm>
            <a:off x="6940694" y="5678037"/>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1"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22"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1623"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4"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Tertiary</a:t>
            </a:r>
          </a:p>
        </p:txBody>
      </p:sp>
      <p:sp>
        <p:nvSpPr>
          <p:cNvPr id="1625"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6"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#FFFFFF</a:t>
            </a:r>
          </a:p>
        </p:txBody>
      </p:sp>
      <p:sp>
        <p:nvSpPr>
          <p:cNvPr id="1627"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#1A1A1C</a:t>
            </a:r>
          </a:p>
        </p:txBody>
      </p:sp>
      <p:sp>
        <p:nvSpPr>
          <p:cNvPr id="1628"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#CCCDD1</a:t>
            </a:r>
          </a:p>
        </p:txBody>
      </p:sp>
      <p:sp>
        <p:nvSpPr>
          <p:cNvPr id="1629"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#E5E6E7</a:t>
            </a:r>
          </a:p>
        </p:txBody>
      </p:sp>
      <p:sp>
        <p:nvSpPr>
          <p:cNvPr id="1630"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#76AEEA</a:t>
            </a:r>
          </a:p>
        </p:txBody>
      </p:sp>
      <p:sp>
        <p:nvSpPr>
          <p:cNvPr id="1631"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#E5E6E7</a:t>
            </a:r>
          </a:p>
        </p:txBody>
      </p:sp>
      <p:sp>
        <p:nvSpPr>
          <p:cNvPr id="1632"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#8C9095</a:t>
            </a:r>
          </a:p>
        </p:txBody>
      </p:sp>
      <p:sp>
        <p:nvSpPr>
          <p:cNvPr id="1633"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#649F49</a:t>
            </a:r>
          </a:p>
        </p:txBody>
      </p:sp>
      <p:sp>
        <p:nvSpPr>
          <p:cNvPr id="163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35"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636"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 Dark">
    <p:bg>
      <p:bgPr>
        <a:solidFill>
          <a:srgbClr val="000000"/>
        </a:solidFill>
      </p:bgPr>
    </p:bg>
    <p:spTree>
      <p:nvGrpSpPr>
        <p:cNvPr id="1" name=""/>
        <p:cNvGrpSpPr/>
        <p:nvPr/>
      </p:nvGrpSpPr>
      <p:grpSpPr>
        <a:xfrm>
          <a:off x="0" y="0"/>
          <a:ext cx="0" cy="0"/>
          <a:chOff x="0" y="0"/>
          <a:chExt cx="0" cy="0"/>
        </a:xfrm>
      </p:grpSpPr>
      <p:sp>
        <p:nvSpPr>
          <p:cNvPr id="1643" name="Rounded Rectangle"/>
          <p:cNvSpPr/>
          <p:nvPr/>
        </p:nvSpPr>
        <p:spPr>
          <a:xfrm>
            <a:off x="6502031" y="352301"/>
            <a:ext cx="17411724" cy="12700001"/>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45" name="Body Level One…"/>
          <p:cNvSpPr txBox="1"/>
          <p:nvPr>
            <p:ph type="body" sz="quarter" idx="1"/>
          </p:nvPr>
        </p:nvSpPr>
        <p:spPr>
          <a:xfrm>
            <a:off x="17376951" y="1116174"/>
            <a:ext cx="2967175" cy="2967174"/>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46" name="Circle"/>
          <p:cNvSpPr/>
          <p:nvPr>
            <p:ph type="body" sz="quarter" idx="21"/>
          </p:nvPr>
        </p:nvSpPr>
        <p:spPr>
          <a:xfrm>
            <a:off x="21159421" y="1550706"/>
            <a:ext cx="2098109" cy="2098109"/>
          </a:xfrm>
          <a:prstGeom prst="rect">
            <a:avLst/>
          </a:prstGeom>
          <a:solidFill>
            <a:srgbClr val="1A1A1C"/>
          </a:solidFill>
        </p:spPr>
        <p:txBody>
          <a:bodyPr anchor="ctr"/>
          <a:lstStyle/>
          <a:p>
            <a:pPr/>
          </a:p>
        </p:txBody>
      </p:sp>
      <p:sp>
        <p:nvSpPr>
          <p:cNvPr id="1647" name="Circle"/>
          <p:cNvSpPr/>
          <p:nvPr>
            <p:ph type="body" sz="quarter" idx="22"/>
          </p:nvPr>
        </p:nvSpPr>
        <p:spPr>
          <a:xfrm>
            <a:off x="17811484" y="5434265"/>
            <a:ext cx="2098109" cy="2098109"/>
          </a:xfrm>
          <a:prstGeom prst="rect">
            <a:avLst/>
          </a:prstGeom>
          <a:solidFill>
            <a:srgbClr val="CCCDD1"/>
          </a:solidFill>
        </p:spPr>
        <p:txBody>
          <a:bodyPr anchor="ctr"/>
          <a:lstStyle/>
          <a:p>
            <a:pPr/>
          </a:p>
        </p:txBody>
      </p:sp>
      <p:sp>
        <p:nvSpPr>
          <p:cNvPr id="1648" name="Circle"/>
          <p:cNvSpPr/>
          <p:nvPr>
            <p:ph type="body" sz="quarter" idx="23"/>
          </p:nvPr>
        </p:nvSpPr>
        <p:spPr>
          <a:xfrm>
            <a:off x="14463546" y="5434265"/>
            <a:ext cx="2098110" cy="2098109"/>
          </a:xfrm>
          <a:prstGeom prst="rect">
            <a:avLst/>
          </a:prstGeom>
          <a:solidFill>
            <a:srgbClr val="8C9095"/>
          </a:solidFill>
        </p:spPr>
        <p:txBody>
          <a:bodyPr anchor="ctr"/>
          <a:lstStyle/>
          <a:p>
            <a:pPr/>
          </a:p>
        </p:txBody>
      </p:sp>
      <p:sp>
        <p:nvSpPr>
          <p:cNvPr id="1649" name="Circle"/>
          <p:cNvSpPr/>
          <p:nvPr>
            <p:ph type="body" sz="quarter" idx="24"/>
          </p:nvPr>
        </p:nvSpPr>
        <p:spPr>
          <a:xfrm>
            <a:off x="21159421" y="9472626"/>
            <a:ext cx="2098109" cy="2098109"/>
          </a:xfrm>
          <a:prstGeom prst="rect">
            <a:avLst/>
          </a:prstGeom>
          <a:solidFill>
            <a:srgbClr val="C94B38"/>
          </a:solidFill>
        </p:spPr>
        <p:txBody>
          <a:bodyPr anchor="ctr"/>
          <a:lstStyle/>
          <a:p>
            <a:pPr/>
          </a:p>
        </p:txBody>
      </p:sp>
      <p:sp>
        <p:nvSpPr>
          <p:cNvPr id="1650" name="Circle"/>
          <p:cNvSpPr/>
          <p:nvPr>
            <p:ph type="body" sz="quarter" idx="25"/>
          </p:nvPr>
        </p:nvSpPr>
        <p:spPr>
          <a:xfrm>
            <a:off x="17811484" y="9472626"/>
            <a:ext cx="2098109" cy="2098109"/>
          </a:xfrm>
          <a:prstGeom prst="rect">
            <a:avLst/>
          </a:prstGeom>
          <a:solidFill>
            <a:srgbClr val="76AEEA"/>
          </a:solidFill>
        </p:spPr>
        <p:txBody>
          <a:bodyPr anchor="ctr"/>
          <a:lstStyle/>
          <a:p>
            <a:pPr/>
          </a:p>
        </p:txBody>
      </p:sp>
      <p:sp>
        <p:nvSpPr>
          <p:cNvPr id="1651" name="Circle"/>
          <p:cNvSpPr/>
          <p:nvPr>
            <p:ph type="body" sz="quarter" idx="26"/>
          </p:nvPr>
        </p:nvSpPr>
        <p:spPr>
          <a:xfrm>
            <a:off x="21159421" y="5511666"/>
            <a:ext cx="2098109" cy="2098109"/>
          </a:xfrm>
          <a:prstGeom prst="rect">
            <a:avLst/>
          </a:prstGeom>
          <a:solidFill>
            <a:srgbClr val="E5E6E7"/>
          </a:solidFill>
        </p:spPr>
        <p:txBody>
          <a:bodyPr anchor="ctr"/>
          <a:lstStyle/>
          <a:p>
            <a:pPr/>
          </a:p>
        </p:txBody>
      </p:sp>
      <p:sp>
        <p:nvSpPr>
          <p:cNvPr id="1652" name="Circle"/>
          <p:cNvSpPr/>
          <p:nvPr>
            <p:ph type="body" sz="quarter" idx="27"/>
          </p:nvPr>
        </p:nvSpPr>
        <p:spPr>
          <a:xfrm>
            <a:off x="14463546" y="9533802"/>
            <a:ext cx="2098110" cy="2098110"/>
          </a:xfrm>
          <a:prstGeom prst="rect">
            <a:avLst/>
          </a:prstGeom>
          <a:solidFill>
            <a:srgbClr val="649F49"/>
          </a:solidFill>
        </p:spPr>
        <p:txBody>
          <a:bodyPr anchor="ctr"/>
          <a:lstStyle/>
          <a:p>
            <a:pPr/>
          </a:p>
        </p:txBody>
      </p:sp>
      <p:sp>
        <p:nvSpPr>
          <p:cNvPr id="1653" name="Text Placeholder 14"/>
          <p:cNvSpPr/>
          <p:nvPr>
            <p:ph type="body" sz="quarter" idx="28" hasCustomPrompt="1"/>
          </p:nvPr>
        </p:nvSpPr>
        <p:spPr>
          <a:xfrm>
            <a:off x="6940694" y="514150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Secondary</a:t>
            </a:r>
          </a:p>
        </p:txBody>
      </p:sp>
      <p:sp>
        <p:nvSpPr>
          <p:cNvPr id="1654" name="Text Placeholder 14"/>
          <p:cNvSpPr/>
          <p:nvPr>
            <p:ph type="body" sz="quarter" idx="29" hasCustomPrompt="1"/>
          </p:nvPr>
        </p:nvSpPr>
        <p:spPr>
          <a:xfrm>
            <a:off x="6940694" y="5678037"/>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55"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56"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1657"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58"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Tertiary</a:t>
            </a:r>
          </a:p>
        </p:txBody>
      </p:sp>
      <p:sp>
        <p:nvSpPr>
          <p:cNvPr id="1659"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60"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#FFFFFF</a:t>
            </a:r>
          </a:p>
        </p:txBody>
      </p:sp>
      <p:sp>
        <p:nvSpPr>
          <p:cNvPr id="1661"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#1A1A1C</a:t>
            </a:r>
          </a:p>
        </p:txBody>
      </p:sp>
      <p:sp>
        <p:nvSpPr>
          <p:cNvPr id="1662"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#CCCDD1</a:t>
            </a:r>
          </a:p>
        </p:txBody>
      </p:sp>
      <p:sp>
        <p:nvSpPr>
          <p:cNvPr id="1663"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664"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#76AEEA</a:t>
            </a:r>
          </a:p>
        </p:txBody>
      </p:sp>
      <p:sp>
        <p:nvSpPr>
          <p:cNvPr id="1665"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666"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#8C9095</a:t>
            </a:r>
          </a:p>
        </p:txBody>
      </p:sp>
      <p:sp>
        <p:nvSpPr>
          <p:cNvPr id="1667"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#649F49</a:t>
            </a:r>
          </a:p>
        </p:txBody>
      </p:sp>
      <p:sp>
        <p:nvSpPr>
          <p:cNvPr id="1668"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669"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p:spTree>
      <p:nvGrpSpPr>
        <p:cNvPr id="1" name=""/>
        <p:cNvGrpSpPr/>
        <p:nvPr/>
      </p:nvGrpSpPr>
      <p:grpSpPr>
        <a:xfrm>
          <a:off x="0" y="0"/>
          <a:ext cx="0" cy="0"/>
          <a:chOff x="0" y="0"/>
          <a:chExt cx="0" cy="0"/>
        </a:xfrm>
      </p:grpSpPr>
      <p:sp>
        <p:nvSpPr>
          <p:cNvPr id="16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77"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78"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679"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680"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681"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682"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683"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684" name="Rounded Rectangle"/>
          <p:cNvSpPr/>
          <p:nvPr>
            <p:ph type="body" sz="quarter" idx="27"/>
          </p:nvPr>
        </p:nvSpPr>
        <p:spPr>
          <a:xfrm>
            <a:off x="7010512" y="8154971"/>
            <a:ext cx="8012260" cy="2170505"/>
          </a:xfrm>
          <a:prstGeom prst="rect">
            <a:avLst/>
          </a:prstGeom>
          <a:solidFill>
            <a:srgbClr val="1A1A1C"/>
          </a:solidFill>
        </p:spPr>
        <p:txBody>
          <a:bodyPr anchor="ctr"/>
          <a:lstStyle/>
          <a:p>
            <a:pPr/>
          </a:p>
        </p:txBody>
      </p:sp>
      <p:sp>
        <p:nvSpPr>
          <p:cNvPr id="1685"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686"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687"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88"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689"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690"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691"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692"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693"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694"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695"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696"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697"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69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99"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700"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Full palette</a:t>
            </a:r>
          </a:p>
        </p:txBody>
      </p:sp>
    </p:spTree>
  </p:cSld>
  <p:clrMapOvr>
    <a:masterClrMapping/>
  </p:clrMapOvr>
  <p:transition xmlns:p14="http://schemas.microsoft.com/office/powerpoint/2010/main" spd="med" advClick="1"/>
</p:sldLayout>
</file>

<file path=ppt/slideLayouts/slideLayout9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 Grey">
    <p:bg>
      <p:bgPr>
        <a:solidFill>
          <a:srgbClr val="CCCDD1"/>
        </a:solidFill>
      </p:bgPr>
    </p:bg>
    <p:spTree>
      <p:nvGrpSpPr>
        <p:cNvPr id="1" name=""/>
        <p:cNvGrpSpPr/>
        <p:nvPr/>
      </p:nvGrpSpPr>
      <p:grpSpPr>
        <a:xfrm>
          <a:off x="0" y="0"/>
          <a:ext cx="0" cy="0"/>
          <a:chOff x="0" y="0"/>
          <a:chExt cx="0" cy="0"/>
        </a:xfrm>
      </p:grpSpPr>
      <p:sp>
        <p:nvSpPr>
          <p:cNvPr id="170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708"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09"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710"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711"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712"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713"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714"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715" name="Rounded Rectangle"/>
          <p:cNvSpPr/>
          <p:nvPr>
            <p:ph type="body" sz="quarter" idx="27"/>
          </p:nvPr>
        </p:nvSpPr>
        <p:spPr>
          <a:xfrm>
            <a:off x="7010512" y="8154971"/>
            <a:ext cx="8012260" cy="2170505"/>
          </a:xfrm>
          <a:prstGeom prst="rect">
            <a:avLst/>
          </a:prstGeom>
          <a:solidFill>
            <a:srgbClr val="1A1A1C"/>
          </a:solidFill>
        </p:spPr>
        <p:txBody>
          <a:bodyPr anchor="ctr"/>
          <a:lstStyle/>
          <a:p>
            <a:pPr/>
          </a:p>
        </p:txBody>
      </p:sp>
      <p:sp>
        <p:nvSpPr>
          <p:cNvPr id="1716"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717"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718"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19"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720"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721"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722"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723"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724"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725"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726"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727"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728"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7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30"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731"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 Black">
    <p:bg>
      <p:bgPr>
        <a:solidFill>
          <a:srgbClr val="000000"/>
        </a:solidFill>
      </p:bgPr>
    </p:bg>
    <p:spTree>
      <p:nvGrpSpPr>
        <p:cNvPr id="1" name=""/>
        <p:cNvGrpSpPr/>
        <p:nvPr/>
      </p:nvGrpSpPr>
      <p:grpSpPr>
        <a:xfrm>
          <a:off x="0" y="0"/>
          <a:ext cx="0" cy="0"/>
          <a:chOff x="0" y="0"/>
          <a:chExt cx="0" cy="0"/>
        </a:xfrm>
      </p:grpSpPr>
      <p:sp>
        <p:nvSpPr>
          <p:cNvPr id="1738"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739"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40"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741"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742"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743"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744"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745"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746" name="Rounded Rectangle"/>
          <p:cNvSpPr/>
          <p:nvPr>
            <p:ph type="body" sz="quarter" idx="27"/>
          </p:nvPr>
        </p:nvSpPr>
        <p:spPr>
          <a:xfrm>
            <a:off x="7010512" y="8154971"/>
            <a:ext cx="8012260" cy="2170505"/>
          </a:xfrm>
          <a:prstGeom prst="rect">
            <a:avLst/>
          </a:prstGeom>
          <a:solidFill>
            <a:srgbClr val="000000"/>
          </a:solidFill>
        </p:spPr>
        <p:txBody>
          <a:bodyPr anchor="ctr"/>
          <a:lstStyle/>
          <a:p>
            <a:pPr/>
          </a:p>
        </p:txBody>
      </p:sp>
      <p:sp>
        <p:nvSpPr>
          <p:cNvPr id="1747"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748"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74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50"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51"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752"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753"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754"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755"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756"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757"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758"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759"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760"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761"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762"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p:spTree>
      <p:nvGrpSpPr>
        <p:cNvPr id="1" name=""/>
        <p:cNvGrpSpPr/>
        <p:nvPr/>
      </p:nvGrpSpPr>
      <p:grpSpPr>
        <a:xfrm>
          <a:off x="0" y="0"/>
          <a:ext cx="0" cy="0"/>
          <a:chOff x="0" y="0"/>
          <a:chExt cx="0" cy="0"/>
        </a:xfrm>
      </p:grpSpPr>
      <p:sp>
        <p:nvSpPr>
          <p:cNvPr id="1769" name="Body Level One…"/>
          <p:cNvSpPr txBox="1"/>
          <p:nvPr>
            <p:ph type="body" sz="quarter" idx="1"/>
          </p:nvPr>
        </p:nvSpPr>
        <p:spPr>
          <a:xfrm>
            <a:off x="12306919" y="7344671"/>
            <a:ext cx="5655137" cy="5655138"/>
          </a:xfrm>
          <a:prstGeom prst="rect">
            <a:avLst/>
          </a:prstGeom>
          <a:solidFill>
            <a:srgbClr val="FFFFFF"/>
          </a:solidFill>
          <a:ln w="9525">
            <a:solidFill>
              <a:srgbClr val="000000">
                <a:alpha val="25000"/>
              </a:srgbClr>
            </a:solidFill>
            <a:round/>
          </a:ln>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70"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771"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772"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773"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74"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5"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6"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777"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79"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780"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Pairings</a:t>
            </a:r>
          </a:p>
        </p:txBody>
      </p:sp>
    </p:spTree>
  </p:cSld>
  <p:clrMapOvr>
    <a:masterClrMapping/>
  </p:clrMapOvr>
  <p:transition xmlns:p14="http://schemas.microsoft.com/office/powerpoint/2010/main" spd="med" advClick="1"/>
</p:sldLayout>
</file>

<file path=ppt/slideLayouts/slideLayout9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 Grey">
    <p:bg>
      <p:bgPr>
        <a:solidFill>
          <a:srgbClr val="CCCDD1"/>
        </a:solidFill>
      </p:bgPr>
    </p:bg>
    <p:spTree>
      <p:nvGrpSpPr>
        <p:cNvPr id="1" name=""/>
        <p:cNvGrpSpPr/>
        <p:nvPr/>
      </p:nvGrpSpPr>
      <p:grpSpPr>
        <a:xfrm>
          <a:off x="0" y="0"/>
          <a:ext cx="0" cy="0"/>
          <a:chOff x="0" y="0"/>
          <a:chExt cx="0" cy="0"/>
        </a:xfrm>
      </p:grpSpPr>
      <p:sp>
        <p:nvSpPr>
          <p:cNvPr id="1787" name="Body Level One…"/>
          <p:cNvSpPr txBox="1"/>
          <p:nvPr>
            <p:ph type="body" sz="quarter" idx="1"/>
          </p:nvPr>
        </p:nvSpPr>
        <p:spPr>
          <a:xfrm>
            <a:off x="12306919" y="7344671"/>
            <a:ext cx="5655137" cy="5655138"/>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88"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789"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790"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791"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92"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3"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4"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795"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9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798"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Pairings</a:t>
            </a:r>
          </a:p>
        </p:txBody>
      </p:sp>
    </p:spTree>
  </p:cSld>
  <p:clrMapOvr>
    <a:masterClrMapping/>
  </p:clrMapOvr>
  <p:transition xmlns:p14="http://schemas.microsoft.com/office/powerpoint/2010/main" spd="med" advClick="1"/>
</p:sldLayout>
</file>

<file path=ppt/slideLayouts/slideLayout9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 Dark">
    <p:bg>
      <p:bgPr>
        <a:solidFill>
          <a:srgbClr val="000000"/>
        </a:solidFill>
      </p:bgPr>
    </p:bg>
    <p:spTree>
      <p:nvGrpSpPr>
        <p:cNvPr id="1" name=""/>
        <p:cNvGrpSpPr/>
        <p:nvPr/>
      </p:nvGrpSpPr>
      <p:grpSpPr>
        <a:xfrm>
          <a:off x="0" y="0"/>
          <a:ext cx="0" cy="0"/>
          <a:chOff x="0" y="0"/>
          <a:chExt cx="0" cy="0"/>
        </a:xfrm>
      </p:grpSpPr>
      <p:sp>
        <p:nvSpPr>
          <p:cNvPr id="1805" name="Body Level One…"/>
          <p:cNvSpPr txBox="1"/>
          <p:nvPr>
            <p:ph type="body" sz="quarter" idx="1"/>
          </p:nvPr>
        </p:nvSpPr>
        <p:spPr>
          <a:xfrm>
            <a:off x="12306919" y="7344671"/>
            <a:ext cx="5655137" cy="5655138"/>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806"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807"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808"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809"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810"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1"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2"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813"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1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816"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Pairings</a:t>
            </a:r>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 Id="rId36" Type="http://schemas.openxmlformats.org/officeDocument/2006/relationships/slideLayout" Target="../slideLayouts/slideLayout35.xml"/><Relationship Id="rId37" Type="http://schemas.openxmlformats.org/officeDocument/2006/relationships/slideLayout" Target="../slideLayouts/slideLayout36.xml"/><Relationship Id="rId38" Type="http://schemas.openxmlformats.org/officeDocument/2006/relationships/slideLayout" Target="../slideLayouts/slideLayout37.xml"/><Relationship Id="rId39" Type="http://schemas.openxmlformats.org/officeDocument/2006/relationships/slideLayout" Target="../slideLayouts/slideLayout38.xml"/><Relationship Id="rId40" Type="http://schemas.openxmlformats.org/officeDocument/2006/relationships/slideLayout" Target="../slideLayouts/slideLayout39.xml"/><Relationship Id="rId41" Type="http://schemas.openxmlformats.org/officeDocument/2006/relationships/slideLayout" Target="../slideLayouts/slideLayout40.xml"/><Relationship Id="rId42" Type="http://schemas.openxmlformats.org/officeDocument/2006/relationships/slideLayout" Target="../slideLayouts/slideLayout41.xml"/><Relationship Id="rId43" Type="http://schemas.openxmlformats.org/officeDocument/2006/relationships/slideLayout" Target="../slideLayouts/slideLayout42.xml"/><Relationship Id="rId44" Type="http://schemas.openxmlformats.org/officeDocument/2006/relationships/slideLayout" Target="../slideLayouts/slideLayout43.xml"/><Relationship Id="rId45" Type="http://schemas.openxmlformats.org/officeDocument/2006/relationships/slideLayout" Target="../slideLayouts/slideLayout44.xml"/><Relationship Id="rId46" Type="http://schemas.openxmlformats.org/officeDocument/2006/relationships/slideLayout" Target="../slideLayouts/slideLayout45.xml"/><Relationship Id="rId47" Type="http://schemas.openxmlformats.org/officeDocument/2006/relationships/slideLayout" Target="../slideLayouts/slideLayout46.xml"/><Relationship Id="rId48" Type="http://schemas.openxmlformats.org/officeDocument/2006/relationships/slideLayout" Target="../slideLayouts/slideLayout47.xml"/><Relationship Id="rId49" Type="http://schemas.openxmlformats.org/officeDocument/2006/relationships/slideLayout" Target="../slideLayouts/slideLayout48.xml"/><Relationship Id="rId50" Type="http://schemas.openxmlformats.org/officeDocument/2006/relationships/slideLayout" Target="../slideLayouts/slideLayout49.xml"/><Relationship Id="rId51" Type="http://schemas.openxmlformats.org/officeDocument/2006/relationships/slideLayout" Target="../slideLayouts/slideLayout50.xml"/><Relationship Id="rId52" Type="http://schemas.openxmlformats.org/officeDocument/2006/relationships/slideLayout" Target="../slideLayouts/slideLayout51.xml"/><Relationship Id="rId53" Type="http://schemas.openxmlformats.org/officeDocument/2006/relationships/slideLayout" Target="../slideLayouts/slideLayout52.xml"/><Relationship Id="rId54" Type="http://schemas.openxmlformats.org/officeDocument/2006/relationships/slideLayout" Target="../slideLayouts/slideLayout53.xml"/><Relationship Id="rId55" Type="http://schemas.openxmlformats.org/officeDocument/2006/relationships/slideLayout" Target="../slideLayouts/slideLayout54.xml"/><Relationship Id="rId56" Type="http://schemas.openxmlformats.org/officeDocument/2006/relationships/slideLayout" Target="../slideLayouts/slideLayout55.xml"/><Relationship Id="rId57" Type="http://schemas.openxmlformats.org/officeDocument/2006/relationships/slideLayout" Target="../slideLayouts/slideLayout56.xml"/><Relationship Id="rId58" Type="http://schemas.openxmlformats.org/officeDocument/2006/relationships/slideLayout" Target="../slideLayouts/slideLayout57.xml"/><Relationship Id="rId59" Type="http://schemas.openxmlformats.org/officeDocument/2006/relationships/slideLayout" Target="../slideLayouts/slideLayout58.xml"/><Relationship Id="rId60" Type="http://schemas.openxmlformats.org/officeDocument/2006/relationships/slideLayout" Target="../slideLayouts/slideLayout59.xml"/><Relationship Id="rId61" Type="http://schemas.openxmlformats.org/officeDocument/2006/relationships/slideLayout" Target="../slideLayouts/slideLayout60.xml"/><Relationship Id="rId62" Type="http://schemas.openxmlformats.org/officeDocument/2006/relationships/slideLayout" Target="../slideLayouts/slideLayout61.xml"/><Relationship Id="rId63" Type="http://schemas.openxmlformats.org/officeDocument/2006/relationships/slideLayout" Target="../slideLayouts/slideLayout62.xml"/><Relationship Id="rId64" Type="http://schemas.openxmlformats.org/officeDocument/2006/relationships/slideLayout" Target="../slideLayouts/slideLayout63.xml"/><Relationship Id="rId65" Type="http://schemas.openxmlformats.org/officeDocument/2006/relationships/slideLayout" Target="../slideLayouts/slideLayout64.xml"/><Relationship Id="rId66" Type="http://schemas.openxmlformats.org/officeDocument/2006/relationships/slideLayout" Target="../slideLayouts/slideLayout65.xml"/><Relationship Id="rId67" Type="http://schemas.openxmlformats.org/officeDocument/2006/relationships/slideLayout" Target="../slideLayouts/slideLayout66.xml"/><Relationship Id="rId68" Type="http://schemas.openxmlformats.org/officeDocument/2006/relationships/slideLayout" Target="../slideLayouts/slideLayout67.xml"/><Relationship Id="rId69" Type="http://schemas.openxmlformats.org/officeDocument/2006/relationships/slideLayout" Target="../slideLayouts/slideLayout68.xml"/><Relationship Id="rId70" Type="http://schemas.openxmlformats.org/officeDocument/2006/relationships/slideLayout" Target="../slideLayouts/slideLayout69.xml"/><Relationship Id="rId71" Type="http://schemas.openxmlformats.org/officeDocument/2006/relationships/slideLayout" Target="../slideLayouts/slideLayout70.xml"/><Relationship Id="rId72" Type="http://schemas.openxmlformats.org/officeDocument/2006/relationships/slideLayout" Target="../slideLayouts/slideLayout71.xml"/><Relationship Id="rId73" Type="http://schemas.openxmlformats.org/officeDocument/2006/relationships/slideLayout" Target="../slideLayouts/slideLayout72.xml"/><Relationship Id="rId74" Type="http://schemas.openxmlformats.org/officeDocument/2006/relationships/slideLayout" Target="../slideLayouts/slideLayout73.xml"/><Relationship Id="rId75" Type="http://schemas.openxmlformats.org/officeDocument/2006/relationships/slideLayout" Target="../slideLayouts/slideLayout74.xml"/><Relationship Id="rId76" Type="http://schemas.openxmlformats.org/officeDocument/2006/relationships/slideLayout" Target="../slideLayouts/slideLayout75.xml"/><Relationship Id="rId77" Type="http://schemas.openxmlformats.org/officeDocument/2006/relationships/slideLayout" Target="../slideLayouts/slideLayout76.xml"/><Relationship Id="rId78" Type="http://schemas.openxmlformats.org/officeDocument/2006/relationships/slideLayout" Target="../slideLayouts/slideLayout77.xml"/><Relationship Id="rId79" Type="http://schemas.openxmlformats.org/officeDocument/2006/relationships/slideLayout" Target="../slideLayouts/slideLayout78.xml"/><Relationship Id="rId80" Type="http://schemas.openxmlformats.org/officeDocument/2006/relationships/slideLayout" Target="../slideLayouts/slideLayout79.xml"/><Relationship Id="rId81" Type="http://schemas.openxmlformats.org/officeDocument/2006/relationships/slideLayout" Target="../slideLayouts/slideLayout80.xml"/><Relationship Id="rId82" Type="http://schemas.openxmlformats.org/officeDocument/2006/relationships/slideLayout" Target="../slideLayouts/slideLayout81.xml"/><Relationship Id="rId83" Type="http://schemas.openxmlformats.org/officeDocument/2006/relationships/slideLayout" Target="../slideLayouts/slideLayout82.xml"/><Relationship Id="rId84" Type="http://schemas.openxmlformats.org/officeDocument/2006/relationships/slideLayout" Target="../slideLayouts/slideLayout83.xml"/><Relationship Id="rId85" Type="http://schemas.openxmlformats.org/officeDocument/2006/relationships/slideLayout" Target="../slideLayouts/slideLayout84.xml"/><Relationship Id="rId86" Type="http://schemas.openxmlformats.org/officeDocument/2006/relationships/slideLayout" Target="../slideLayouts/slideLayout85.xml"/><Relationship Id="rId87" Type="http://schemas.openxmlformats.org/officeDocument/2006/relationships/slideLayout" Target="../slideLayouts/slideLayout86.xml"/><Relationship Id="rId88" Type="http://schemas.openxmlformats.org/officeDocument/2006/relationships/slideLayout" Target="../slideLayouts/slideLayout87.xml"/><Relationship Id="rId89" Type="http://schemas.openxmlformats.org/officeDocument/2006/relationships/slideLayout" Target="../slideLayouts/slideLayout88.xml"/><Relationship Id="rId90" Type="http://schemas.openxmlformats.org/officeDocument/2006/relationships/slideLayout" Target="../slideLayouts/slideLayout89.xml"/><Relationship Id="rId91" Type="http://schemas.openxmlformats.org/officeDocument/2006/relationships/slideLayout" Target="../slideLayouts/slideLayout90.xml"/><Relationship Id="rId92" Type="http://schemas.openxmlformats.org/officeDocument/2006/relationships/slideLayout" Target="../slideLayouts/slideLayout91.xml"/><Relationship Id="rId93" Type="http://schemas.openxmlformats.org/officeDocument/2006/relationships/slideLayout" Target="../slideLayouts/slideLayout92.xml"/><Relationship Id="rId94" Type="http://schemas.openxmlformats.org/officeDocument/2006/relationships/slideLayout" Target="../slideLayouts/slideLayout93.xml"/><Relationship Id="rId95" Type="http://schemas.openxmlformats.org/officeDocument/2006/relationships/slideLayout" Target="../slideLayouts/slideLayout94.xml"/><Relationship Id="rId96" Type="http://schemas.openxmlformats.org/officeDocument/2006/relationships/slideLayout" Target="../slideLayouts/slideLayout95.xml"/><Relationship Id="rId97" Type="http://schemas.openxmlformats.org/officeDocument/2006/relationships/slideLayout" Target="../slideLayouts/slideLayout96.xml"/><Relationship Id="rId98" Type="http://schemas.openxmlformats.org/officeDocument/2006/relationships/slideLayout" Target="../slideLayouts/slideLayout97.xml"/><Relationship Id="rId99" Type="http://schemas.openxmlformats.org/officeDocument/2006/relationships/slideLayout" Target="../slideLayouts/slideLayout98.xml"/><Relationship Id="rId100" Type="http://schemas.openxmlformats.org/officeDocument/2006/relationships/slideLayout" Target="../slideLayouts/slideLayout99.xml"/><Relationship Id="rId101" Type="http://schemas.openxmlformats.org/officeDocument/2006/relationships/slideLayout" Target="../slideLayouts/slideLayout100.xml"/><Relationship Id="rId102" Type="http://schemas.openxmlformats.org/officeDocument/2006/relationships/slideLayout" Target="../slideLayouts/slideLayout101.xml"/><Relationship Id="rId103" Type="http://schemas.openxmlformats.org/officeDocument/2006/relationships/slideLayout" Target="../slideLayouts/slideLayout102.xml"/><Relationship Id="rId104" Type="http://schemas.openxmlformats.org/officeDocument/2006/relationships/slideLayout" Target="../slideLayouts/slideLayout103.xml"/><Relationship Id="rId105" Type="http://schemas.openxmlformats.org/officeDocument/2006/relationships/slideLayout" Target="../slideLayouts/slideLayout104.xml"/><Relationship Id="rId106" Type="http://schemas.openxmlformats.org/officeDocument/2006/relationships/slideLayout" Target="../slideLayouts/slideLayout105.xml"/><Relationship Id="rId107" Type="http://schemas.openxmlformats.org/officeDocument/2006/relationships/slideLayout" Target="../slideLayouts/slideLayout106.xml"/><Relationship Id="rId108" Type="http://schemas.openxmlformats.org/officeDocument/2006/relationships/slideLayout" Target="../slideLayouts/slideLayout107.xml"/><Relationship Id="rId109" Type="http://schemas.openxmlformats.org/officeDocument/2006/relationships/slideLayout" Target="../slideLayouts/slideLayout108.xml"/><Relationship Id="rId110" Type="http://schemas.openxmlformats.org/officeDocument/2006/relationships/slideLayout" Target="../slideLayouts/slideLayout109.xml"/><Relationship Id="rId111" Type="http://schemas.openxmlformats.org/officeDocument/2006/relationships/slideLayout" Target="../slideLayouts/slideLayout110.xml"/><Relationship Id="rId112" Type="http://schemas.openxmlformats.org/officeDocument/2006/relationships/slideLayout" Target="../slideLayouts/slideLayout111.xml"/><Relationship Id="rId113" Type="http://schemas.openxmlformats.org/officeDocument/2006/relationships/slideLayout" Target="../slideLayouts/slideLayout112.xml"/><Relationship Id="rId114" Type="http://schemas.openxmlformats.org/officeDocument/2006/relationships/slideLayout" Target="../slideLayouts/slideLayout113.xml"/><Relationship Id="rId115" Type="http://schemas.openxmlformats.org/officeDocument/2006/relationships/slideLayout" Target="../slideLayouts/slideLayout114.xml"/><Relationship Id="rId116" Type="http://schemas.openxmlformats.org/officeDocument/2006/relationships/slideLayout" Target="../slideLayouts/slideLayout115.xml"/><Relationship Id="rId117" Type="http://schemas.openxmlformats.org/officeDocument/2006/relationships/slideLayout" Target="../slideLayouts/slideLayout116.xml"/><Relationship Id="rId118" Type="http://schemas.openxmlformats.org/officeDocument/2006/relationships/slideLayout" Target="../slideLayouts/slideLayout117.xml"/><Relationship Id="rId119" Type="http://schemas.openxmlformats.org/officeDocument/2006/relationships/slideLayout" Target="../slideLayouts/slideLayout118.xml"/><Relationship Id="rId120" Type="http://schemas.openxmlformats.org/officeDocument/2006/relationships/slideLayout" Target="../slideLayouts/slideLayout119.xml"/><Relationship Id="rId121" Type="http://schemas.openxmlformats.org/officeDocument/2006/relationships/slideLayout" Target="../slideLayouts/slideLayout120.xml"/><Relationship Id="rId122" Type="http://schemas.openxmlformats.org/officeDocument/2006/relationships/slideLayout" Target="../slideLayouts/slideLayout121.xml"/><Relationship Id="rId123" Type="http://schemas.openxmlformats.org/officeDocument/2006/relationships/slideLayout" Target="../slideLayouts/slideLayout122.xml"/><Relationship Id="rId124" Type="http://schemas.openxmlformats.org/officeDocument/2006/relationships/slideLayout" Target="../slideLayouts/slideLayout123.xml"/><Relationship Id="rId125" Type="http://schemas.openxmlformats.org/officeDocument/2006/relationships/slideLayout" Target="../slideLayouts/slideLayout124.xml"/><Relationship Id="rId126" Type="http://schemas.openxmlformats.org/officeDocument/2006/relationships/slideLayout" Target="../slideLayouts/slideLayout125.xml"/><Relationship Id="rId127" Type="http://schemas.openxmlformats.org/officeDocument/2006/relationships/slideLayout" Target="../slideLayouts/slideLayout126.xml"/><Relationship Id="rId128" Type="http://schemas.openxmlformats.org/officeDocument/2006/relationships/slideLayout" Target="../slideLayouts/slideLayout127.xml"/><Relationship Id="rId129" Type="http://schemas.openxmlformats.org/officeDocument/2006/relationships/slideLayout" Target="../slideLayouts/slideLayout128.xml"/><Relationship Id="rId130" Type="http://schemas.openxmlformats.org/officeDocument/2006/relationships/slideLayout" Target="../slideLayouts/slideLayout129.xml"/><Relationship Id="rId131" Type="http://schemas.openxmlformats.org/officeDocument/2006/relationships/slideLayout" Target="../slideLayouts/slideLayout130.xml"/><Relationship Id="rId132" Type="http://schemas.openxmlformats.org/officeDocument/2006/relationships/slideLayout" Target="../slideLayouts/slideLayout131.xml"/><Relationship Id="rId133" Type="http://schemas.openxmlformats.org/officeDocument/2006/relationships/slideLayout" Target="../slideLayouts/slideLayout132.xml"/><Relationship Id="rId134" Type="http://schemas.openxmlformats.org/officeDocument/2006/relationships/slideLayout" Target="../slideLayouts/slideLayout133.xml"/><Relationship Id="rId135" Type="http://schemas.openxmlformats.org/officeDocument/2006/relationships/slideLayout" Target="../slideLayouts/slideLayout134.xml"/><Relationship Id="rId136" Type="http://schemas.openxmlformats.org/officeDocument/2006/relationships/slideLayout" Target="../slideLayouts/slideLayout135.xml"/><Relationship Id="rId137" Type="http://schemas.openxmlformats.org/officeDocument/2006/relationships/slideLayout" Target="../slideLayouts/slideLayout136.xml"/><Relationship Id="rId138" Type="http://schemas.openxmlformats.org/officeDocument/2006/relationships/slideLayout" Target="../slideLayouts/slideLayout137.xml"/><Relationship Id="rId139" Type="http://schemas.openxmlformats.org/officeDocument/2006/relationships/slideLayout" Target="../slideLayouts/slideLayout138.xml"/><Relationship Id="rId140" Type="http://schemas.openxmlformats.org/officeDocument/2006/relationships/slideLayout" Target="../slideLayouts/slideLayout139.xml"/><Relationship Id="rId141" Type="http://schemas.openxmlformats.org/officeDocument/2006/relationships/slideLayout" Target="../slideLayouts/slideLayout140.xml"/><Relationship Id="rId142" Type="http://schemas.openxmlformats.org/officeDocument/2006/relationships/slideLayout" Target="../slideLayouts/slideLayout141.xml"/><Relationship Id="rId143" Type="http://schemas.openxmlformats.org/officeDocument/2006/relationships/slideLayout" Target="../slideLayouts/slideLayout142.xml"/><Relationship Id="rId144" Type="http://schemas.openxmlformats.org/officeDocument/2006/relationships/slideLayout" Target="../slideLayouts/slideLayout143.xml"/><Relationship Id="rId145" Type="http://schemas.openxmlformats.org/officeDocument/2006/relationships/slideLayout" Target="../slideLayouts/slideLayout144.xml"/><Relationship Id="rId146" Type="http://schemas.openxmlformats.org/officeDocument/2006/relationships/slideLayout" Target="../slideLayouts/slideLayout145.xml"/><Relationship Id="rId147" Type="http://schemas.openxmlformats.org/officeDocument/2006/relationships/slideLayout" Target="../slideLayouts/slideLayout146.xml"/><Relationship Id="rId148" Type="http://schemas.openxmlformats.org/officeDocument/2006/relationships/slideLayout" Target="../slideLayouts/slideLayout147.xml"/><Relationship Id="rId149" Type="http://schemas.openxmlformats.org/officeDocument/2006/relationships/slideLayout" Target="../slideLayouts/slideLayout148.xml"/><Relationship Id="rId150" Type="http://schemas.openxmlformats.org/officeDocument/2006/relationships/slideLayout" Target="../slideLayouts/slideLayout149.xml"/><Relationship Id="rId151" Type="http://schemas.openxmlformats.org/officeDocument/2006/relationships/slideLayout" Target="../slideLayouts/slideLayout150.xml"/><Relationship Id="rId152" Type="http://schemas.openxmlformats.org/officeDocument/2006/relationships/slideLayout" Target="../slideLayouts/slideLayout151.xml"/><Relationship Id="rId153" Type="http://schemas.openxmlformats.org/officeDocument/2006/relationships/slideLayout" Target="../slideLayouts/slideLayout152.xml"/><Relationship Id="rId154" Type="http://schemas.openxmlformats.org/officeDocument/2006/relationships/slideLayout" Target="../slideLayouts/slideLayout153.xml"/><Relationship Id="rId155" Type="http://schemas.openxmlformats.org/officeDocument/2006/relationships/slideLayout" Target="../slideLayouts/slideLayout154.xml"/><Relationship Id="rId156" Type="http://schemas.openxmlformats.org/officeDocument/2006/relationships/slideLayout" Target="../slideLayouts/slideLayout155.xml"/><Relationship Id="rId157" Type="http://schemas.openxmlformats.org/officeDocument/2006/relationships/slideLayout" Target="../slideLayouts/slideLayout156.xml"/><Relationship Id="rId158" Type="http://schemas.openxmlformats.org/officeDocument/2006/relationships/slideLayout" Target="../slideLayouts/slideLayout157.xml"/><Relationship Id="rId159" Type="http://schemas.openxmlformats.org/officeDocument/2006/relationships/slideLayout" Target="../slideLayouts/slideLayout158.xml"/><Relationship Id="rId160" Type="http://schemas.openxmlformats.org/officeDocument/2006/relationships/slideLayout" Target="../slideLayouts/slideLayout159.xml"/><Relationship Id="rId161" Type="http://schemas.openxmlformats.org/officeDocument/2006/relationships/slideLayout" Target="../slideLayouts/slideLayout160.xml"/><Relationship Id="rId162" Type="http://schemas.openxmlformats.org/officeDocument/2006/relationships/slideLayout" Target="../slideLayouts/slideLayout161.xml"/><Relationship Id="rId163" Type="http://schemas.openxmlformats.org/officeDocument/2006/relationships/slideLayout" Target="../slideLayouts/slideLayout162.xml"/><Relationship Id="rId164" Type="http://schemas.openxmlformats.org/officeDocument/2006/relationships/slideLayout" Target="../slideLayouts/slideLayout163.xml"/><Relationship Id="rId165" Type="http://schemas.openxmlformats.org/officeDocument/2006/relationships/slideLayout" Target="../slideLayouts/slideLayout164.xml"/><Relationship Id="rId166" Type="http://schemas.openxmlformats.org/officeDocument/2006/relationships/slideLayout" Target="../slideLayouts/slideLayout165.xml"/><Relationship Id="rId167" Type="http://schemas.openxmlformats.org/officeDocument/2006/relationships/slideLayout" Target="../slideLayouts/slideLayout166.xml"/><Relationship Id="rId168" Type="http://schemas.openxmlformats.org/officeDocument/2006/relationships/slideLayout" Target="../slideLayouts/slideLayout167.xml"/><Relationship Id="rId169" Type="http://schemas.openxmlformats.org/officeDocument/2006/relationships/slideLayout" Target="../slideLayouts/slideLayout168.xml"/><Relationship Id="rId170" Type="http://schemas.openxmlformats.org/officeDocument/2006/relationships/slideLayout" Target="../slideLayouts/slideLayout169.xml"/><Relationship Id="rId171" Type="http://schemas.openxmlformats.org/officeDocument/2006/relationships/slideLayout" Target="../slideLayouts/slideLayout170.xml"/><Relationship Id="rId172" Type="http://schemas.openxmlformats.org/officeDocument/2006/relationships/slideLayout" Target="../slideLayouts/slideLayout171.xml"/><Relationship Id="rId173" Type="http://schemas.openxmlformats.org/officeDocument/2006/relationships/slideLayout" Target="../slideLayouts/slideLayout172.xml"/><Relationship Id="rId174" Type="http://schemas.openxmlformats.org/officeDocument/2006/relationships/slideLayout" Target="../slideLayouts/slideLayout173.xml"/><Relationship Id="rId175" Type="http://schemas.openxmlformats.org/officeDocument/2006/relationships/slideLayout" Target="../slideLayouts/slideLayout174.xml"/><Relationship Id="rId176" Type="http://schemas.openxmlformats.org/officeDocument/2006/relationships/slideLayout" Target="../slideLayouts/slideLayout175.xml"/><Relationship Id="rId177" Type="http://schemas.openxmlformats.org/officeDocument/2006/relationships/slideLayout" Target="../slideLayouts/slideLayout176.xml"/><Relationship Id="rId178" Type="http://schemas.openxmlformats.org/officeDocument/2006/relationships/slideLayout" Target="../slideLayouts/slideLayout177.xml"/><Relationship Id="rId179" Type="http://schemas.openxmlformats.org/officeDocument/2006/relationships/slideLayout" Target="../slideLayouts/slideLayout178.xml"/><Relationship Id="rId180" Type="http://schemas.openxmlformats.org/officeDocument/2006/relationships/slideLayout" Target="../slideLayouts/slideLayout179.xml"/><Relationship Id="rId181" Type="http://schemas.openxmlformats.org/officeDocument/2006/relationships/slideLayout" Target="../slideLayouts/slideLayout180.xml"/><Relationship Id="rId182" Type="http://schemas.openxmlformats.org/officeDocument/2006/relationships/slideLayout" Target="../slideLayouts/slideLayout181.xml"/><Relationship Id="rId183" Type="http://schemas.openxmlformats.org/officeDocument/2006/relationships/slideLayout" Target="../slideLayouts/slideLayout182.xml"/><Relationship Id="rId184" Type="http://schemas.openxmlformats.org/officeDocument/2006/relationships/slideLayout" Target="../slideLayouts/slideLayout183.xml"/><Relationship Id="rId185" Type="http://schemas.openxmlformats.org/officeDocument/2006/relationships/slideLayout" Target="../slideLayouts/slideLayout184.xml"/><Relationship Id="rId186" Type="http://schemas.openxmlformats.org/officeDocument/2006/relationships/slideLayout" Target="../slideLayouts/slideLayout185.xml"/><Relationship Id="rId187" Type="http://schemas.openxmlformats.org/officeDocument/2006/relationships/slideLayout" Target="../slideLayouts/slideLayout186.xml"/><Relationship Id="rId188" Type="http://schemas.openxmlformats.org/officeDocument/2006/relationships/slideLayout" Target="../slideLayouts/slideLayout187.xml"/><Relationship Id="rId189" Type="http://schemas.openxmlformats.org/officeDocument/2006/relationships/slideLayout" Target="../slideLayouts/slideLayout188.xml"/><Relationship Id="rId190" Type="http://schemas.openxmlformats.org/officeDocument/2006/relationships/slideLayout" Target="../slideLayouts/slideLayout189.xml"/><Relationship Id="rId191" Type="http://schemas.openxmlformats.org/officeDocument/2006/relationships/slideLayout" Target="../slideLayouts/slideLayout190.xml"/><Relationship Id="rId192" Type="http://schemas.openxmlformats.org/officeDocument/2006/relationships/slideLayout" Target="../slideLayouts/slideLayout191.xml"/><Relationship Id="rId193" Type="http://schemas.openxmlformats.org/officeDocument/2006/relationships/slideLayout" Target="../slideLayouts/slideLayout192.xml"/><Relationship Id="rId194" Type="http://schemas.openxmlformats.org/officeDocument/2006/relationships/slideLayout" Target="../slideLayouts/slideLayout193.xml"/><Relationship Id="rId195" Type="http://schemas.openxmlformats.org/officeDocument/2006/relationships/slideLayout" Target="../slideLayouts/slideLayout194.xml"/><Relationship Id="rId196" Type="http://schemas.openxmlformats.org/officeDocument/2006/relationships/slideLayout" Target="../slideLayouts/slideLayout195.xml"/><Relationship Id="rId197" Type="http://schemas.openxmlformats.org/officeDocument/2006/relationships/slideLayout" Target="../slideLayouts/slideLayout196.xml"/><Relationship Id="rId198" Type="http://schemas.openxmlformats.org/officeDocument/2006/relationships/slideLayout" Target="../slideLayouts/slideLayout197.xml"/><Relationship Id="rId199" Type="http://schemas.openxmlformats.org/officeDocument/2006/relationships/slideLayout" Target="../slideLayouts/slideLayout198.xml"/><Relationship Id="rId200" Type="http://schemas.openxmlformats.org/officeDocument/2006/relationships/slideLayout" Target="../slideLayouts/slideLayout199.xml"/><Relationship Id="rId201" Type="http://schemas.openxmlformats.org/officeDocument/2006/relationships/slideLayout" Target="../slideLayouts/slideLayout200.xml"/><Relationship Id="rId202" Type="http://schemas.openxmlformats.org/officeDocument/2006/relationships/slideLayout" Target="../slideLayouts/slideLayout201.xml"/><Relationship Id="rId203" Type="http://schemas.openxmlformats.org/officeDocument/2006/relationships/slideLayout" Target="../slideLayouts/slideLayout202.xml"/><Relationship Id="rId204" Type="http://schemas.openxmlformats.org/officeDocument/2006/relationships/slideLayout" Target="../slideLayouts/slideLayout203.xml"/><Relationship Id="rId205" Type="http://schemas.openxmlformats.org/officeDocument/2006/relationships/slideLayout" Target="../slideLayouts/slideLayout204.xml"/><Relationship Id="rId206" Type="http://schemas.openxmlformats.org/officeDocument/2006/relationships/slideLayout" Target="../slideLayouts/slideLayout205.xml"/><Relationship Id="rId207" Type="http://schemas.openxmlformats.org/officeDocument/2006/relationships/slideLayout" Target="../slideLayouts/slideLayout206.xml"/><Relationship Id="rId208" Type="http://schemas.openxmlformats.org/officeDocument/2006/relationships/slideLayout" Target="../slideLayouts/slideLayout207.xml"/><Relationship Id="rId209" Type="http://schemas.openxmlformats.org/officeDocument/2006/relationships/slideLayout" Target="../slideLayouts/slideLayout208.xml"/><Relationship Id="rId210" Type="http://schemas.openxmlformats.org/officeDocument/2006/relationships/slideLayout" Target="../slideLayouts/slideLayout209.xml"/><Relationship Id="rId211" Type="http://schemas.openxmlformats.org/officeDocument/2006/relationships/slideLayout" Target="../slideLayouts/slideLayout210.xml"/><Relationship Id="rId212" Type="http://schemas.openxmlformats.org/officeDocument/2006/relationships/slideLayout" Target="../slideLayouts/slideLayout211.xml"/><Relationship Id="rId213" Type="http://schemas.openxmlformats.org/officeDocument/2006/relationships/slideLayout" Target="../slideLayouts/slideLayout212.xml"/><Relationship Id="rId214" Type="http://schemas.openxmlformats.org/officeDocument/2006/relationships/slideLayout" Target="../slideLayouts/slideLayout2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Slide Number"/>
          <p:cNvSpPr txBox="1"/>
          <p:nvPr>
            <p:ph type="sldNum" sz="quarter" idx="2"/>
          </p:nvPr>
        </p:nvSpPr>
        <p:spPr>
          <a:xfrm>
            <a:off x="23928974" y="13376521"/>
            <a:ext cx="255525" cy="250318"/>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000">
                <a:solidFill>
                  <a:srgbClr val="DFDFDF"/>
                </a:solidFill>
              </a:defRPr>
            </a:lvl1pPr>
          </a:lstStyle>
          <a:p>
            <a:pPr/>
            <a:fld id="{86CB4B4D-7CA3-9044-876B-883B54F8677D}" type="slidenum"/>
          </a:p>
        </p:txBody>
      </p:sp>
      <p:sp>
        <p:nvSpPr>
          <p:cNvPr id="3" name="Title Text"/>
          <p:cNvSpPr txBox="1"/>
          <p:nvPr>
            <p:ph type="title"/>
          </p:nvPr>
        </p:nvSpPr>
        <p:spPr>
          <a:xfrm>
            <a:off x="1219200" y="184149"/>
            <a:ext cx="21945600" cy="301625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4" name="Body Level One…"/>
          <p:cNvSpPr txBox="1"/>
          <p:nvPr>
            <p:ph type="body" idx="1"/>
          </p:nvPr>
        </p:nvSpPr>
        <p:spPr>
          <a:xfrm>
            <a:off x="1219200" y="3200400"/>
            <a:ext cx="21945600" cy="105156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 id="2147483723" r:id="rId76"/>
    <p:sldLayoutId id="2147483724" r:id="rId77"/>
    <p:sldLayoutId id="2147483725" r:id="rId78"/>
    <p:sldLayoutId id="2147483726" r:id="rId79"/>
    <p:sldLayoutId id="2147483727" r:id="rId80"/>
    <p:sldLayoutId id="2147483728" r:id="rId81"/>
    <p:sldLayoutId id="2147483729" r:id="rId82"/>
    <p:sldLayoutId id="2147483730" r:id="rId83"/>
    <p:sldLayoutId id="2147483731" r:id="rId84"/>
    <p:sldLayoutId id="2147483732" r:id="rId85"/>
    <p:sldLayoutId id="2147483733" r:id="rId86"/>
    <p:sldLayoutId id="2147483734" r:id="rId87"/>
    <p:sldLayoutId id="2147483735" r:id="rId88"/>
    <p:sldLayoutId id="2147483736" r:id="rId89"/>
    <p:sldLayoutId id="2147483737" r:id="rId90"/>
    <p:sldLayoutId id="2147483738" r:id="rId91"/>
    <p:sldLayoutId id="2147483739" r:id="rId92"/>
    <p:sldLayoutId id="2147483740" r:id="rId93"/>
    <p:sldLayoutId id="2147483741" r:id="rId94"/>
    <p:sldLayoutId id="2147483742" r:id="rId95"/>
    <p:sldLayoutId id="2147483743" r:id="rId96"/>
    <p:sldLayoutId id="2147483744" r:id="rId97"/>
    <p:sldLayoutId id="2147483745" r:id="rId98"/>
    <p:sldLayoutId id="2147483746" r:id="rId99"/>
    <p:sldLayoutId id="2147483747" r:id="rId100"/>
    <p:sldLayoutId id="2147483748" r:id="rId101"/>
    <p:sldLayoutId id="2147483749" r:id="rId102"/>
    <p:sldLayoutId id="2147483750" r:id="rId103"/>
    <p:sldLayoutId id="2147483751" r:id="rId104"/>
    <p:sldLayoutId id="2147483752" r:id="rId105"/>
    <p:sldLayoutId id="2147483753" r:id="rId106"/>
    <p:sldLayoutId id="2147483754" r:id="rId107"/>
    <p:sldLayoutId id="2147483755" r:id="rId108"/>
    <p:sldLayoutId id="2147483756" r:id="rId109"/>
    <p:sldLayoutId id="2147483757" r:id="rId110"/>
    <p:sldLayoutId id="2147483758" r:id="rId111"/>
    <p:sldLayoutId id="2147483759" r:id="rId112"/>
    <p:sldLayoutId id="2147483760" r:id="rId113"/>
    <p:sldLayoutId id="2147483761" r:id="rId114"/>
    <p:sldLayoutId id="2147483762" r:id="rId115"/>
    <p:sldLayoutId id="2147483763" r:id="rId116"/>
    <p:sldLayoutId id="2147483764" r:id="rId117"/>
    <p:sldLayoutId id="2147483765" r:id="rId118"/>
    <p:sldLayoutId id="2147483766" r:id="rId119"/>
    <p:sldLayoutId id="2147483767" r:id="rId120"/>
    <p:sldLayoutId id="2147483768" r:id="rId121"/>
    <p:sldLayoutId id="2147483769" r:id="rId122"/>
    <p:sldLayoutId id="2147483770" r:id="rId123"/>
    <p:sldLayoutId id="2147483771" r:id="rId124"/>
    <p:sldLayoutId id="2147483772" r:id="rId125"/>
    <p:sldLayoutId id="2147483773" r:id="rId126"/>
    <p:sldLayoutId id="2147483774" r:id="rId127"/>
    <p:sldLayoutId id="2147483775" r:id="rId128"/>
    <p:sldLayoutId id="2147483776" r:id="rId129"/>
    <p:sldLayoutId id="2147483777" r:id="rId130"/>
    <p:sldLayoutId id="2147483778" r:id="rId131"/>
    <p:sldLayoutId id="2147483779" r:id="rId132"/>
    <p:sldLayoutId id="2147483780" r:id="rId133"/>
    <p:sldLayoutId id="2147483781" r:id="rId134"/>
    <p:sldLayoutId id="2147483782" r:id="rId135"/>
    <p:sldLayoutId id="2147483783" r:id="rId136"/>
    <p:sldLayoutId id="2147483784" r:id="rId137"/>
    <p:sldLayoutId id="2147483785" r:id="rId138"/>
    <p:sldLayoutId id="2147483786" r:id="rId139"/>
    <p:sldLayoutId id="2147483787" r:id="rId140"/>
    <p:sldLayoutId id="2147483788" r:id="rId141"/>
    <p:sldLayoutId id="2147483789" r:id="rId142"/>
    <p:sldLayoutId id="2147483790" r:id="rId143"/>
    <p:sldLayoutId id="2147483791" r:id="rId144"/>
    <p:sldLayoutId id="2147483792" r:id="rId145"/>
    <p:sldLayoutId id="2147483793" r:id="rId146"/>
    <p:sldLayoutId id="2147483794" r:id="rId147"/>
    <p:sldLayoutId id="2147483795" r:id="rId148"/>
    <p:sldLayoutId id="2147483796" r:id="rId149"/>
    <p:sldLayoutId id="2147483797" r:id="rId150"/>
    <p:sldLayoutId id="2147483798" r:id="rId151"/>
    <p:sldLayoutId id="2147483799" r:id="rId152"/>
    <p:sldLayoutId id="2147483800" r:id="rId153"/>
    <p:sldLayoutId id="2147483801" r:id="rId154"/>
    <p:sldLayoutId id="2147483802" r:id="rId155"/>
    <p:sldLayoutId id="2147483803" r:id="rId156"/>
    <p:sldLayoutId id="2147483804" r:id="rId157"/>
    <p:sldLayoutId id="2147483805" r:id="rId158"/>
    <p:sldLayoutId id="2147483806" r:id="rId159"/>
    <p:sldLayoutId id="2147483807" r:id="rId160"/>
    <p:sldLayoutId id="2147483808" r:id="rId161"/>
    <p:sldLayoutId id="2147483809" r:id="rId162"/>
    <p:sldLayoutId id="2147483810" r:id="rId163"/>
    <p:sldLayoutId id="2147483811" r:id="rId164"/>
    <p:sldLayoutId id="2147483812" r:id="rId165"/>
    <p:sldLayoutId id="2147483813" r:id="rId166"/>
    <p:sldLayoutId id="2147483814" r:id="rId167"/>
    <p:sldLayoutId id="2147483815" r:id="rId168"/>
    <p:sldLayoutId id="2147483816" r:id="rId169"/>
    <p:sldLayoutId id="2147483817" r:id="rId170"/>
    <p:sldLayoutId id="2147483818" r:id="rId171"/>
    <p:sldLayoutId id="2147483819" r:id="rId172"/>
    <p:sldLayoutId id="2147483820" r:id="rId173"/>
    <p:sldLayoutId id="2147483821" r:id="rId174"/>
    <p:sldLayoutId id="2147483822" r:id="rId175"/>
    <p:sldLayoutId id="2147483823" r:id="rId176"/>
    <p:sldLayoutId id="2147483824" r:id="rId177"/>
    <p:sldLayoutId id="2147483825" r:id="rId178"/>
    <p:sldLayoutId id="2147483826" r:id="rId179"/>
    <p:sldLayoutId id="2147483827" r:id="rId180"/>
    <p:sldLayoutId id="2147483828" r:id="rId181"/>
    <p:sldLayoutId id="2147483829" r:id="rId182"/>
    <p:sldLayoutId id="2147483830" r:id="rId183"/>
    <p:sldLayoutId id="2147483831" r:id="rId184"/>
    <p:sldLayoutId id="2147483832" r:id="rId185"/>
    <p:sldLayoutId id="2147483833" r:id="rId186"/>
    <p:sldLayoutId id="2147483834" r:id="rId187"/>
    <p:sldLayoutId id="2147483835" r:id="rId188"/>
    <p:sldLayoutId id="2147483836" r:id="rId189"/>
    <p:sldLayoutId id="2147483837" r:id="rId190"/>
    <p:sldLayoutId id="2147483838" r:id="rId191"/>
    <p:sldLayoutId id="2147483839" r:id="rId192"/>
    <p:sldLayoutId id="2147483840" r:id="rId193"/>
    <p:sldLayoutId id="2147483841" r:id="rId194"/>
    <p:sldLayoutId id="2147483842" r:id="rId195"/>
    <p:sldLayoutId id="2147483843" r:id="rId196"/>
    <p:sldLayoutId id="2147483844" r:id="rId197"/>
    <p:sldLayoutId id="2147483845" r:id="rId198"/>
    <p:sldLayoutId id="2147483846" r:id="rId199"/>
    <p:sldLayoutId id="2147483847" r:id="rId200"/>
    <p:sldLayoutId id="2147483848" r:id="rId201"/>
    <p:sldLayoutId id="2147483849" r:id="rId202"/>
    <p:sldLayoutId id="2147483850" r:id="rId203"/>
    <p:sldLayoutId id="2147483851" r:id="rId204"/>
    <p:sldLayoutId id="2147483852" r:id="rId205"/>
    <p:sldLayoutId id="2147483853" r:id="rId206"/>
    <p:sldLayoutId id="2147483854" r:id="rId207"/>
    <p:sldLayoutId id="2147483855" r:id="rId208"/>
    <p:sldLayoutId id="2147483856" r:id="rId209"/>
    <p:sldLayoutId id="2147483857" r:id="rId210"/>
    <p:sldLayoutId id="2147483858" r:id="rId211"/>
    <p:sldLayoutId id="2147483859" r:id="rId212"/>
    <p:sldLayoutId id="2147483860" r:id="rId213"/>
    <p:sldLayoutId id="2147483861" r:id="rId214"/>
  </p:sldLayoutIdLst>
  <p:transition xmlns:p14="http://schemas.microsoft.com/office/powerpoint/2010/main" spd="med" advClick="1"/>
  <p:txStyles>
    <p:titleStyle>
      <a:lvl1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1pPr>
      <a:lvl2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2pPr>
      <a:lvl3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3pPr>
      <a:lvl4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4pPr>
      <a:lvl5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5pPr>
      <a:lvl6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6pPr>
      <a:lvl7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7pPr>
      <a:lvl8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8pPr>
      <a:lvl9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9pPr>
    </p:titleStyle>
    <p:bodyStyle>
      <a:lvl1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1pPr>
      <a:lvl2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2pPr>
      <a:lvl3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3pPr>
      <a:lvl4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4pPr>
      <a:lvl5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5pPr>
      <a:lvl6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6pPr>
      <a:lvl7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7pPr>
      <a:lvl8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8pPr>
      <a:lvl9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6.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6.png"/><Relationship Id="rId3" Type="http://schemas.openxmlformats.org/officeDocument/2006/relationships/image" Target="../media/image1.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79.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15.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9F3"/>
        </a:solidFill>
        <a:effectLst/>
      </p:bgPr>
    </p:bg>
    <p:spTree>
      <p:nvGrpSpPr>
        <p:cNvPr id="1" name=""/>
        <p:cNvGrpSpPr/>
        <p:nvPr/>
      </p:nvGrpSpPr>
      <p:grpSpPr>
        <a:xfrm>
          <a:off x="0" y="0"/>
          <a:ext cx="0" cy="0"/>
          <a:chOff x="0" y="0"/>
          <a:chExt cx="0" cy="0"/>
        </a:xfrm>
      </p:grpSpPr>
      <p:sp>
        <p:nvSpPr>
          <p:cNvPr id="4312" name="Title 4"/>
          <p:cNvSpPr txBox="1"/>
          <p:nvPr>
            <p:ph type="ctrTitle"/>
          </p:nvPr>
        </p:nvSpPr>
        <p:spPr>
          <a:xfrm>
            <a:off x="537006" y="584952"/>
            <a:ext cx="23309988" cy="3785653"/>
          </a:xfrm>
          <a:prstGeom prst="rect">
            <a:avLst/>
          </a:prstGeom>
        </p:spPr>
        <p:txBody>
          <a:bodyPr wrap="none"/>
          <a:lstStyle>
            <a:lvl1pPr>
              <a:defRPr spc="-500">
                <a:latin typeface="Arial"/>
                <a:ea typeface="Arial"/>
                <a:cs typeface="Arial"/>
                <a:sym typeface="Arial"/>
              </a:defRPr>
            </a:lvl1pPr>
          </a:lstStyle>
          <a:p>
            <a:pPr/>
            <a:r>
              <a:rPr spc="0">
                <a:solidFill>
                  <a:srgbClr val="34213F"/>
                </a:solidFill>
                <a:latin typeface="Bricolage Grotesque"/>
                <a:ea typeface="Bricolage Grotesque"/>
                <a:cs typeface="Bricolage Grotesque"/>
              </a:rPr>
              <a:t>Brand Guidelines</a:t>
            </a:r>
          </a:p>
        </p:txBody>
      </p:sp>
      <p:sp>
        <p:nvSpPr>
          <p:cNvPr id="4313" name="Title 4"/>
          <p:cNvSpPr txBox="1"/>
          <p:nvPr/>
        </p:nvSpPr>
        <p:spPr>
          <a:xfrm>
            <a:off x="664006" y="11582160"/>
            <a:ext cx="24499124" cy="1653044"/>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lvl1pPr>
              <a:lnSpc>
                <a:spcPct val="80000"/>
              </a:lnSpc>
              <a:spcBef>
                <a:spcPts val="0"/>
              </a:spcBef>
              <a:defRPr spc="-333" sz="10000">
                <a:latin typeface="Arial"/>
                <a:ea typeface="Arial"/>
                <a:cs typeface="Arial"/>
                <a:sym typeface="Arial"/>
              </a:defRPr>
            </a:lvl1pPr>
          </a:lstStyle>
          <a:p>
            <a:pPr/>
            <a:r>
              <a:rPr spc="0">
                <a:solidFill>
                  <a:srgbClr val="34213F"/>
                </a:solidFill>
                <a:latin typeface="Bricolage Grotesque"/>
                <a:ea typeface="Bricolage Grotesque"/>
                <a:cs typeface="Bricolage Grotesque"/>
              </a:rPr>
              <a:t>Made in Steps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9F3"/>
        </a:solidFill>
        <a:effectLst/>
      </p:bgPr>
    </p:bg>
    <p:spTree>
      <p:nvGrpSpPr>
        <p:cNvPr id="1" name=""/>
        <p:cNvGrpSpPr/>
        <p:nvPr/>
      </p:nvGrpSpPr>
      <p:grpSpPr>
        <a:xfrm>
          <a:off x="0" y="0"/>
          <a:ext cx="0" cy="0"/>
          <a:chOff x="0" y="0"/>
          <a:chExt cx="0" cy="0"/>
        </a:xfrm>
      </p:grpSpPr>
      <p:sp>
        <p:nvSpPr>
          <p:cNvPr id="4315" name="Title 1"/>
          <p:cNvSpPr txBox="1"/>
          <p:nvPr>
            <p:ph type="title"/>
          </p:nvPr>
        </p:nvSpPr>
        <p:spPr>
          <a:xfrm>
            <a:off x="537006" y="508753"/>
            <a:ext cx="23309988" cy="2847673"/>
          </a:xfrm>
          <a:prstGeom prst="rect">
            <a:avLst/>
          </a:prstGeom>
        </p:spPr>
        <p:txBody>
          <a:bodyPr wrap="none"/>
          <a:lstStyle>
            <a:lvl1pPr>
              <a:defRPr spc="-320" sz="9600">
                <a:latin typeface="Arial"/>
                <a:ea typeface="Arial"/>
                <a:cs typeface="Arial"/>
                <a:sym typeface="Arial"/>
              </a:defRPr>
            </a:lvl1pPr>
          </a:lstStyle>
          <a:p>
            <a:pPr/>
            <a:r>
              <a:rPr spc="0">
                <a:solidFill>
                  <a:srgbClr val="34213F"/>
                </a:solidFill>
                <a:latin typeface="Bricolage Grotesque"/>
                <a:ea typeface="Bricolage Grotesque"/>
                <a:cs typeface="Bricolage Grotesque"/>
              </a:rPr>
              <a:t>Branding concept</a:t>
            </a:r>
          </a:p>
        </p:txBody>
      </p:sp>
      <p:sp>
        <p:nvSpPr>
          <p:cNvPr id="4316" name="Text Placeholder 3"/>
          <p:cNvSpPr txBox="1"/>
          <p:nvPr>
            <p:ph type="body" sz="quarter" idx="1"/>
          </p:nvPr>
        </p:nvSpPr>
        <p:spPr>
          <a:xfrm>
            <a:off x="713174" y="2108791"/>
            <a:ext cx="8914714" cy="3316623"/>
          </a:xfrm>
          <a:prstGeom prst="rect">
            <a:avLst/>
          </a:prstGeom>
        </p:spPr>
        <p:txBody>
          <a:bodyPr lIns="0" tIns="0" rIns="0" bIns="0" anchor="t"/>
          <a:lstStyle>
            <a:lvl1pPr>
              <a:defRPr sz="3000"/>
            </a:lvl1pPr>
          </a:lstStyle>
          <a:p>
            <a:pPr/>
            <a:r>
              <a:rPr>
                <a:solidFill>
                  <a:srgbClr val="34213F"/>
                </a:solidFill>
                <a:latin typeface="Work Sans"/>
                <a:ea typeface="Work Sans"/>
                <a:cs typeface="Work Sans"/>
              </a:rPr>
              <a:t>Creative hobby projects in paper, vinyl and fabric, with materials, machine compatibility and practice samples explained one step at a time. A warm, expressive craft identity for card making, cutting, sewing and embroidery.</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9F3"/>
        </a:solidFill>
        <a:effectLst/>
      </p:bgPr>
    </p:bg>
    <p:spTree>
      <p:nvGrpSpPr>
        <p:cNvPr id="1" name=""/>
        <p:cNvGrpSpPr/>
        <p:nvPr/>
      </p:nvGrpSpPr>
      <p:grpSpPr>
        <a:xfrm>
          <a:off x="0" y="0"/>
          <a:ext cx="0" cy="0"/>
          <a:chOff x="0" y="0"/>
          <a:chExt cx="0" cy="0"/>
        </a:xfrm>
      </p:grpSpPr>
      <p:sp>
        <p:nvSpPr>
          <p:cNvPr id="4318" name="Title 1"/>
          <p:cNvSpPr txBox="1"/>
          <p:nvPr>
            <p:ph type="title"/>
          </p:nvPr>
        </p:nvSpPr>
        <p:spPr>
          <a:xfrm>
            <a:off x="537006" y="508753"/>
            <a:ext cx="23309988" cy="1899703"/>
          </a:xfrm>
          <a:prstGeom prst="rect">
            <a:avLst/>
          </a:prstGeom>
        </p:spPr>
        <p:txBody>
          <a:bodyPr wrap="none"/>
          <a:lstStyle>
            <a:lvl1pPr>
              <a:defRPr spc="-320" sz="9600">
                <a:latin typeface="Arial"/>
                <a:ea typeface="Arial"/>
                <a:cs typeface="Arial"/>
                <a:sym typeface="Arial"/>
              </a:defRPr>
            </a:lvl1pPr>
          </a:lstStyle>
          <a:p>
            <a:pPr/>
            <a:r>
              <a:rPr spc="0">
                <a:solidFill>
                  <a:srgbClr val="34213F"/>
                </a:solidFill>
                <a:latin typeface="Bricolage Grotesque"/>
                <a:ea typeface="Bricolage Grotesque"/>
                <a:cs typeface="Bricolage Grotesque"/>
              </a:rPr>
              <a:t>Logo</a:t>
            </a:r>
          </a:p>
        </p:txBody>
      </p:sp>
      <p:pic>
        <p:nvPicPr>
          <p:cNvPr id="4319" name="hf_20260720_174327_d9a3d3ea-69a0-43b2-8dc1-fd9f7e2715af.svg" descr="hf_20260720_174327_d9a3d3ea-69a0-43b2-8dc1-fd9f7e2715af.svg"/>
          <p:cNvPicPr>
            <a:picLocks noChangeAspect="1"/>
          </p:cNvPicPr>
          <p:nvPr/>
        </p:nvPicPr>
        <p:blipFill>
          <a:blip r:embed="rId2">
            <a:extLst/>
          </a:blip>
          <a:srcRect/>
          <a:stretch>
            <a:fillRect/>
          </a:stretch>
        </p:blipFill>
        <p:spPr>
          <a:xfrm>
            <a:off x="6993011" y="1654527"/>
            <a:ext cx="10398120" cy="10407080"/>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9F3"/>
        </a:solidFill>
        <a:effectLst/>
      </p:bgPr>
    </p:bg>
    <p:spTree>
      <p:nvGrpSpPr>
        <p:cNvPr id="1" name=""/>
        <p:cNvGrpSpPr/>
        <p:nvPr/>
      </p:nvGrpSpPr>
      <p:grpSpPr>
        <a:xfrm>
          <a:off x="0" y="0"/>
          <a:ext cx="0" cy="0"/>
          <a:chOff x="0" y="0"/>
          <a:chExt cx="0" cy="0"/>
        </a:xfrm>
      </p:grpSpPr>
      <p:pic>
        <p:nvPicPr>
          <p:cNvPr id="4322" name="hf_20260720_174327_d9a3d3ea-69a0-43b2-8dc1-fd9f7e2715af.svg" descr="hf_20260720_174327_d9a3d3ea-69a0-43b2-8dc1-fd9f7e2715af.svg"/>
          <p:cNvPicPr>
            <a:picLocks noChangeAspect="1"/>
          </p:cNvPicPr>
          <p:nvPr>
            <p:ph type="pic" idx="22"/>
          </p:nvPr>
        </p:nvPicPr>
        <p:blipFill>
          <a:blip r:embed="rId2">
            <a:extLst/>
          </a:blip>
          <a:srcRect/>
          <a:stretch>
            <a:fillRect/>
          </a:stretch>
        </p:blipFill>
        <p:spPr>
          <a:xfrm>
            <a:off x="11963922" y="956591"/>
            <a:ext cx="5517500" cy="5522254"/>
          </a:xfrm>
          <a:prstGeom prst="rect">
            <a:avLst/>
          </a:prstGeom>
        </p:spPr>
      </p:pic>
      <p:sp>
        <p:nvSpPr>
          <p:cNvPr id="4324" name="Text Placeholder 7"/>
          <p:cNvSpPr/>
          <p:nvPr>
            <p:ph type="body" idx="25"/>
          </p:nvPr>
        </p:nvSpPr>
        <p:spPr>
          <a:xfrm>
            <a:off x="6940694" y="965321"/>
            <a:ext cx="2021841" cy="798812"/>
          </a:xfrm>
          <a:prstGeom prst="rect">
            <a:avLst/>
          </a:prstGeom>
          <a:extLst>
            <a:ext uri="{C572A759-6A51-4108-AA02-DFA0A04FC94B}">
              <ma14:wrappingTextBoxFlag xmlns:ma14="http://schemas.microsoft.com/office/mac/drawingml/2011/main" val="1"/>
            </a:ext>
          </a:extLst>
        </p:spPr>
        <p:txBody>
          <a:bodyPr/>
          <a:lstStyle>
            <a:lvl1pPr marL="14400" indent="-28800" defTabSz="825500">
              <a:spcBef>
                <a:spcPts val="200"/>
              </a:spcBef>
              <a:defRPr sz="3000">
                <a:latin typeface="Arial"/>
                <a:ea typeface="Arial"/>
                <a:cs typeface="Arial"/>
                <a:sym typeface="Arial"/>
              </a:defRPr>
            </a:lvl1pPr>
          </a:lstStyle>
          <a:p>
            <a:pPr/>
            <a:r>
              <a:rPr>
                <a:solidFill>
                  <a:srgbClr val="34213F"/>
                </a:solidFill>
                <a:latin typeface="Work Sans"/>
                <a:ea typeface="Work Sans"/>
                <a:cs typeface="Work Sans"/>
              </a:rPr>
              <a:t>Primary</a:t>
            </a:r>
          </a:p>
        </p:txBody>
      </p:sp>
      <p:sp>
        <p:nvSpPr>
          <p:cNvPr id="4325" name="Title 9"/>
          <p:cNvSpPr txBox="1"/>
          <p:nvPr>
            <p:ph type="title"/>
          </p:nvPr>
        </p:nvSpPr>
        <p:spPr>
          <a:xfrm>
            <a:off x="537006" y="508753"/>
            <a:ext cx="23309988" cy="3089732"/>
          </a:xfrm>
          <a:prstGeom prst="rect">
            <a:avLst/>
          </a:prstGeom>
        </p:spPr>
        <p:txBody>
          <a:bodyPr wrap="none"/>
          <a:lstStyle>
            <a:lvl1pPr>
              <a:defRPr spc="-320" sz="9600">
                <a:latin typeface="Arial"/>
                <a:ea typeface="Arial"/>
                <a:cs typeface="Arial"/>
                <a:sym typeface="Arial"/>
              </a:defRPr>
            </a:lvl1pPr>
          </a:lstStyle>
          <a:p>
            <a:pPr/>
            <a:r>
              <a:rPr spc="0">
                <a:solidFill>
                  <a:srgbClr val="34213F"/>
                </a:solidFill>
                <a:latin typeface="Bricolage Grotesque"/>
                <a:ea typeface="Bricolage Grotesque"/>
                <a:cs typeface="Bricolage Grotesque"/>
              </a:rPr>
              <a:t>Logo</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9F3"/>
        </a:solidFill>
        <a:effectLst/>
      </p:bgPr>
    </p:bg>
    <p:spTree>
      <p:nvGrpSpPr>
        <p:cNvPr id="1" name=""/>
        <p:cNvGrpSpPr/>
        <p:nvPr/>
      </p:nvGrpSpPr>
      <p:grpSpPr>
        <a:xfrm>
          <a:off x="0" y="0"/>
          <a:ext cx="0" cy="0"/>
          <a:chOff x="0" y="0"/>
          <a:chExt cx="0" cy="0"/>
        </a:xfrm>
      </p:grpSpPr>
      <p:sp>
        <p:nvSpPr>
          <p:cNvPr id="4327" name="Text Placeholder 1"/>
          <p:cNvSpPr txBox="1"/>
          <p:nvPr>
            <p:ph type="body" sz="quarter" idx="1"/>
          </p:nvPr>
        </p:nvSpPr>
        <p:spPr>
          <a:xfrm>
            <a:off x="594398" y="5110457"/>
            <a:ext cx="4318150" cy="8040117"/>
          </a:xfrm>
          <a:prstGeom prst="rect">
            <a:avLst/>
          </a:prstGeom>
          <a:solidFill>
            <a:srgbClr val="FFF9F3"/>
          </a:solidFill>
          <a:ln w="12700">
            <a:solidFill>
              <a:srgbClr val="34213F"/>
            </a:solidFill>
          </a:ln>
        </p:spPr>
        <p:txBody>
          <a:bodyPr/>
          <a:lstStyle/>
          <a:p>
            <a:pPr/>
            <a:r>
              <a:t> </a:t>
            </a:r>
          </a:p>
        </p:txBody>
      </p:sp>
      <p:sp>
        <p:nvSpPr>
          <p:cNvPr id="4328" name="Text Placeholder 2"/>
          <p:cNvSpPr/>
          <p:nvPr>
            <p:ph type="body" idx="21"/>
          </p:nvPr>
        </p:nvSpPr>
        <p:spPr>
          <a:prstGeom prst="rect">
            <a:avLst/>
          </a:prstGeom>
          <a:solidFill>
            <a:srgbClr val="34213F"/>
          </a:solidFill>
          <a:ln>
            <a:noFill/>
          </a:ln>
          <a:extLst>
            <a:ext uri="{C572A759-6A51-4108-AA02-DFA0A04FC94B}">
              <ma14:wrappingTextBoxFlag xmlns:ma14="http://schemas.microsoft.com/office/mac/drawingml/2011/main" val="1"/>
            </a:ext>
          </a:extLst>
        </p:spPr>
        <p:txBody>
          <a:bodyPr/>
          <a:lstStyle/>
          <a:p>
            <a:pPr/>
            <a:r>
              <a:t> </a:t>
            </a:r>
          </a:p>
        </p:txBody>
      </p:sp>
      <p:sp>
        <p:nvSpPr>
          <p:cNvPr id="4329" name="Text Placeholder 3"/>
          <p:cNvSpPr/>
          <p:nvPr>
            <p:ph type="body" idx="22"/>
          </p:nvPr>
        </p:nvSpPr>
        <p:spPr>
          <a:prstGeom prst="rect">
            <a:avLst/>
          </a:prstGeom>
          <a:solidFill>
            <a:srgbClr val="5A3677"/>
          </a:solidFill>
          <a:ln>
            <a:noFill/>
          </a:ln>
          <a:extLst>
            <a:ext uri="{C572A759-6A51-4108-AA02-DFA0A04FC94B}">
              <ma14:wrappingTextBoxFlag xmlns:ma14="http://schemas.microsoft.com/office/mac/drawingml/2011/main" val="1"/>
            </a:ext>
          </a:extLst>
        </p:spPr>
        <p:txBody>
          <a:bodyPr/>
          <a:lstStyle/>
          <a:p>
            <a:pPr/>
            <a:r>
              <a:t> </a:t>
            </a:r>
          </a:p>
        </p:txBody>
      </p:sp>
      <p:sp>
        <p:nvSpPr>
          <p:cNvPr id="4330" name="Text Placeholder 4"/>
          <p:cNvSpPr/>
          <p:nvPr>
            <p:ph type="body" idx="23"/>
          </p:nvPr>
        </p:nvSpPr>
        <p:spPr>
          <a:prstGeom prst="rect">
            <a:avLst/>
          </a:prstGeom>
          <a:solidFill>
            <a:srgbClr val="EADDF4"/>
          </a:solidFill>
          <a:ln>
            <a:noFill/>
          </a:ln>
          <a:extLst>
            <a:ext uri="{C572A759-6A51-4108-AA02-DFA0A04FC94B}">
              <ma14:wrappingTextBoxFlag xmlns:ma14="http://schemas.microsoft.com/office/mac/drawingml/2011/main" val="1"/>
            </a:ext>
          </a:extLst>
        </p:spPr>
        <p:txBody>
          <a:bodyPr/>
          <a:lstStyle/>
          <a:p>
            <a:pPr/>
            <a:r>
              <a:t> </a:t>
            </a:r>
          </a:p>
        </p:txBody>
      </p:sp>
      <p:sp>
        <p:nvSpPr>
          <p:cNvPr id="4331" name="Text Placeholder 5"/>
          <p:cNvSpPr/>
          <p:nvPr>
            <p:ph type="body" idx="24"/>
          </p:nvPr>
        </p:nvSpPr>
        <p:spPr>
          <a:prstGeom prst="rect">
            <a:avLst/>
          </a:prstGeom>
          <a:solidFill>
            <a:srgbClr val="F26B4F"/>
          </a:solidFill>
          <a:ln>
            <a:noFill/>
          </a:ln>
          <a:extLst>
            <a:ext uri="{C572A759-6A51-4108-AA02-DFA0A04FC94B}">
              <ma14:wrappingTextBoxFlag xmlns:ma14="http://schemas.microsoft.com/office/mac/drawingml/2011/main" val="1"/>
            </a:ext>
          </a:extLst>
        </p:spPr>
        <p:txBody>
          <a:bodyPr/>
          <a:lstStyle/>
          <a:p>
            <a:pPr/>
            <a:r>
              <a:t> </a:t>
            </a:r>
          </a:p>
        </p:txBody>
      </p:sp>
      <p:sp>
        <p:nvSpPr>
          <p:cNvPr id="4332" name="Text Placeholder 6"/>
          <p:cNvSpPr/>
          <p:nvPr>
            <p:ph type="body" idx="25"/>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Work Sans"/>
                <a:ea typeface="Work Sans"/>
                <a:cs typeface="Work Sans"/>
              </a:rPr>
              <a:t>Paper</a:t>
            </a:r>
            <a:br/>
            <a:r>
              <a:rPr>
                <a:solidFill>
                  <a:srgbClr val="111111"/>
                </a:solidFill>
                <a:latin typeface="Work Sans"/>
                <a:ea typeface="Work Sans"/>
                <a:cs typeface="Work Sans"/>
              </a:rPr>
              <a:t>R255 G249 B243</a:t>
            </a:r>
            <a:br>
              <a:rPr>
                <a:solidFill>
                  <a:srgbClr val="F2F2F2"/>
                </a:solidFill>
              </a:rPr>
            </a:br>
            <a:r>
              <a:rPr>
                <a:solidFill>
                  <a:srgbClr val="111111"/>
                </a:solidFill>
                <a:latin typeface="Work Sans"/>
                <a:ea typeface="Work Sans"/>
                <a:cs typeface="Work Sans"/>
              </a:rPr>
              <a:t>#FFF9F3</a:t>
            </a:r>
          </a:p>
        </p:txBody>
      </p:sp>
      <p:sp>
        <p:nvSpPr>
          <p:cNvPr id="4333" name="Text Placeholder 7"/>
          <p:cNvSpPr/>
          <p:nvPr>
            <p:ph type="body" idx="26"/>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Work Sans"/>
                <a:ea typeface="Work Sans"/>
                <a:cs typeface="Work Sans"/>
              </a:rPr>
              <a:t>Plum</a:t>
            </a:r>
            <a:br/>
            <a:r>
              <a:rPr>
                <a:solidFill>
                  <a:srgbClr val="F7F7F5"/>
                </a:solidFill>
                <a:latin typeface="Work Sans"/>
                <a:ea typeface="Work Sans"/>
                <a:cs typeface="Work Sans"/>
              </a:rPr>
              <a:t>R52 G33 B63</a:t>
            </a:r>
            <a:br>
              <a:rPr>
                <a:solidFill>
                  <a:srgbClr val="F2F2F2"/>
                </a:solidFill>
              </a:rPr>
            </a:br>
            <a:r>
              <a:rPr>
                <a:solidFill>
                  <a:srgbClr val="F7F7F5"/>
                </a:solidFill>
                <a:latin typeface="Work Sans"/>
                <a:ea typeface="Work Sans"/>
                <a:cs typeface="Work Sans"/>
              </a:rPr>
              <a:t>#34213F</a:t>
            </a:r>
          </a:p>
        </p:txBody>
      </p:sp>
      <p:sp>
        <p:nvSpPr>
          <p:cNvPr id="4334" name="Text Placeholder 8"/>
          <p:cNvSpPr/>
          <p:nvPr>
            <p:ph type="body" idx="27"/>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Work Sans"/>
                <a:ea typeface="Work Sans"/>
                <a:cs typeface="Work Sans"/>
              </a:rPr>
              <a:t>Violet</a:t>
            </a:r>
            <a:br/>
            <a:r>
              <a:rPr>
                <a:solidFill>
                  <a:srgbClr val="F7F7F5"/>
                </a:solidFill>
                <a:latin typeface="Work Sans"/>
                <a:ea typeface="Work Sans"/>
                <a:cs typeface="Work Sans"/>
              </a:rPr>
              <a:t>R90 G54 B119</a:t>
            </a:r>
            <a:br>
              <a:rPr>
                <a:solidFill>
                  <a:srgbClr val="F2F2F2"/>
                </a:solidFill>
              </a:rPr>
            </a:br>
            <a:r>
              <a:rPr>
                <a:solidFill>
                  <a:srgbClr val="F7F7F5"/>
                </a:solidFill>
                <a:latin typeface="Work Sans"/>
                <a:ea typeface="Work Sans"/>
                <a:cs typeface="Work Sans"/>
              </a:rPr>
              <a:t>#5A3677</a:t>
            </a:r>
          </a:p>
        </p:txBody>
      </p:sp>
      <p:sp>
        <p:nvSpPr>
          <p:cNvPr id="4335" name="Text Placeholder 9"/>
          <p:cNvSpPr/>
          <p:nvPr>
            <p:ph type="body" idx="28"/>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Work Sans"/>
                <a:ea typeface="Work Sans"/>
                <a:cs typeface="Work Sans"/>
              </a:rPr>
              <a:t>Lilac</a:t>
            </a:r>
            <a:br/>
            <a:r>
              <a:rPr>
                <a:solidFill>
                  <a:srgbClr val="111111"/>
                </a:solidFill>
                <a:latin typeface="Work Sans"/>
                <a:ea typeface="Work Sans"/>
                <a:cs typeface="Work Sans"/>
              </a:rPr>
              <a:t>R234 G221 B244</a:t>
            </a:r>
            <a:br>
              <a:rPr>
                <a:solidFill>
                  <a:srgbClr val="F2F2F2"/>
                </a:solidFill>
              </a:rPr>
            </a:br>
            <a:r>
              <a:rPr>
                <a:solidFill>
                  <a:srgbClr val="111111"/>
                </a:solidFill>
                <a:latin typeface="Work Sans"/>
                <a:ea typeface="Work Sans"/>
                <a:cs typeface="Work Sans"/>
              </a:rPr>
              <a:t>#EADDF4</a:t>
            </a:r>
          </a:p>
        </p:txBody>
      </p:sp>
      <p:sp>
        <p:nvSpPr>
          <p:cNvPr id="4336" name="Text Placeholder 10"/>
          <p:cNvSpPr/>
          <p:nvPr>
            <p:ph type="body" idx="29"/>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Work Sans"/>
                <a:ea typeface="Work Sans"/>
                <a:cs typeface="Work Sans"/>
              </a:rPr>
              <a:t>Coral</a:t>
            </a:r>
            <a:br/>
            <a:r>
              <a:rPr>
                <a:solidFill>
                  <a:srgbClr val="111111"/>
                </a:solidFill>
                <a:latin typeface="Work Sans"/>
                <a:ea typeface="Work Sans"/>
                <a:cs typeface="Work Sans"/>
              </a:rPr>
              <a:t>R242 G107 B79</a:t>
            </a:r>
            <a:br>
              <a:rPr>
                <a:solidFill>
                  <a:srgbClr val="F2F2F2"/>
                </a:solidFill>
              </a:rPr>
            </a:br>
            <a:r>
              <a:rPr>
                <a:solidFill>
                  <a:srgbClr val="111111"/>
                </a:solidFill>
                <a:latin typeface="Work Sans"/>
                <a:ea typeface="Work Sans"/>
                <a:cs typeface="Work Sans"/>
              </a:rPr>
              <a:t>#F26B4F</a:t>
            </a:r>
          </a:p>
        </p:txBody>
      </p:sp>
      <p:sp>
        <p:nvSpPr>
          <p:cNvPr id="4337" name="Title 1"/>
          <p:cNvSpPr txBox="1"/>
          <p:nvPr/>
        </p:nvSpPr>
        <p:spPr>
          <a:xfrm>
            <a:off x="537006" y="508753"/>
            <a:ext cx="23309988" cy="2842479"/>
          </a:xfrm>
          <a:prstGeom prst="rect">
            <a:avLst/>
          </a:prstGeom>
          <a:ln w="12700">
            <a:miter lim="400000"/>
          </a:ln>
          <a:extLst>
            <a:ext uri="{C572A759-6A51-4108-AA02-DFA0A04FC94B}">
              <ma14:wrappingTextBoxFlag xmlns:ma14="http://schemas.microsoft.com/office/mac/drawingml/2011/main" val="1"/>
            </a:ext>
          </a:extLst>
        </p:spPr>
        <p:txBody>
          <a:bodyPr lIns="45719" rIns="45719" wrap="none">
            <a:normAutofit fontScale="100000" lnSpcReduction="0"/>
          </a:bodyPr>
          <a:lstStyle>
            <a:lvl1pPr>
              <a:lnSpc>
                <a:spcPct val="110000"/>
              </a:lnSpc>
              <a:spcBef>
                <a:spcPts val="0"/>
              </a:spcBef>
              <a:defRPr spc="-320" sz="9600">
                <a:latin typeface="Arial"/>
                <a:ea typeface="Arial"/>
                <a:cs typeface="Arial"/>
                <a:sym typeface="Arial"/>
              </a:defRPr>
            </a:lvl1pPr>
          </a:lstStyle>
          <a:p>
            <a:pPr/>
            <a:r>
              <a:rPr spc="0">
                <a:solidFill>
                  <a:srgbClr val="34213F"/>
                </a:solidFill>
                <a:latin typeface="Bricolage Grotesque"/>
                <a:ea typeface="Bricolage Grotesque"/>
                <a:cs typeface="Bricolage Grotesque"/>
              </a:rPr>
              <a:t>Primary Palette</a:t>
            </a:r>
          </a:p>
        </p:txBody>
      </p:sp>
      <p:sp>
        <p:nvSpPr>
          <p:cNvPr id="4338" name="Text Placeholder 3"/>
          <p:cNvSpPr txBox="1"/>
          <p:nvPr/>
        </p:nvSpPr>
        <p:spPr>
          <a:xfrm>
            <a:off x="713174" y="2108791"/>
            <a:ext cx="8914714" cy="2312364"/>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defTabSz="825500">
              <a:lnSpc>
                <a:spcPct val="110000"/>
              </a:lnSpc>
              <a:spcBef>
                <a:spcPts val="0"/>
              </a:spcBef>
              <a:defRPr sz="3000">
                <a:solidFill>
                  <a:srgbClr val="808080"/>
                </a:solidFill>
              </a:defRPr>
            </a:lvl1pPr>
          </a:lstStyle>
          <a:p>
            <a:pPr/>
            <a:r>
              <a:rPr>
                <a:solidFill>
                  <a:srgbClr val="34213F"/>
                </a:solidFill>
                <a:latin typeface="Work Sans"/>
                <a:ea typeface="Work Sans"/>
                <a:cs typeface="Work Sans"/>
              </a:rPr>
              <a:t>Paper and Plum keep instructions clear. Violet, Lilac and Coral bring energy to projects and materials. Berry #983E59 is reserved for the existing symbol.</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9F3"/>
        </a:solidFill>
        <a:effectLst/>
      </p:bgPr>
    </p:bg>
    <p:spTree>
      <p:nvGrpSpPr>
        <p:cNvPr id="1" name=""/>
        <p:cNvGrpSpPr/>
        <p:nvPr/>
      </p:nvGrpSpPr>
      <p:grpSpPr>
        <a:xfrm>
          <a:off x="0" y="0"/>
          <a:ext cx="0" cy="0"/>
          <a:chOff x="0" y="0"/>
          <a:chExt cx="0" cy="0"/>
        </a:xfrm>
      </p:grpSpPr>
      <p:sp>
        <p:nvSpPr>
          <p:cNvPr id="4340" name="Text Placeholder 10"/>
          <p:cNvSpPr txBox="1"/>
          <p:nvPr>
            <p:ph type="body" sz="half" idx="1"/>
          </p:nvPr>
        </p:nvSpPr>
        <p:spPr>
          <a:xfrm>
            <a:off x="537007" y="4318790"/>
            <a:ext cx="23267298" cy="5078420"/>
          </a:xfrm>
          <a:prstGeom prst="rect">
            <a:avLst/>
          </a:prstGeom>
        </p:spPr>
        <p:txBody>
          <a:bodyPr/>
          <a:lstStyle/>
          <a:p>
            <a:pPr>
              <a:defRPr spc="0" sz="16000"/>
            </a:pPr>
            <a:r>
              <a:rPr spc="0">
                <a:solidFill>
                  <a:srgbClr val="34213F"/>
                </a:solidFill>
                <a:latin typeface="Bricolage Grotesque"/>
                <a:ea typeface="Bricolage Grotesque"/>
                <a:cs typeface="Bricolage Grotesque"/>
              </a:rPr>
              <a:t>Bricolage Grotesque</a:t>
            </a:r>
            <a:br/>
            <a:r>
              <a:rPr spc="0">
                <a:solidFill>
                  <a:srgbClr val="34213F"/>
                </a:solidFill>
                <a:latin typeface="Work Sans"/>
                <a:ea typeface="Work Sans"/>
                <a:cs typeface="Work Sans"/>
              </a:rPr>
              <a:t>Work Sans</a:t>
            </a:r>
          </a:p>
        </p:txBody>
      </p:sp>
      <p:sp>
        <p:nvSpPr>
          <p:cNvPr id="4341" name="Title 1"/>
          <p:cNvSpPr txBox="1"/>
          <p:nvPr/>
        </p:nvSpPr>
        <p:spPr>
          <a:xfrm>
            <a:off x="537006" y="508753"/>
            <a:ext cx="23309988" cy="2653666"/>
          </a:xfrm>
          <a:prstGeom prst="rect">
            <a:avLst/>
          </a:prstGeom>
          <a:ln w="12700">
            <a:miter lim="400000"/>
          </a:ln>
          <a:extLst>
            <a:ext uri="{C572A759-6A51-4108-AA02-DFA0A04FC94B}">
              <ma14:wrappingTextBoxFlag xmlns:ma14="http://schemas.microsoft.com/office/mac/drawingml/2011/main" val="1"/>
            </a:ext>
          </a:extLst>
        </p:spPr>
        <p:txBody>
          <a:bodyPr lIns="45719" rIns="45719" wrap="none">
            <a:normAutofit fontScale="100000" lnSpcReduction="0"/>
          </a:bodyPr>
          <a:lstStyle>
            <a:lvl1pPr>
              <a:lnSpc>
                <a:spcPct val="110000"/>
              </a:lnSpc>
              <a:spcBef>
                <a:spcPts val="0"/>
              </a:spcBef>
              <a:defRPr spc="0" sz="9600">
                <a:latin typeface="Arial"/>
                <a:ea typeface="Arial"/>
                <a:cs typeface="Arial"/>
                <a:sym typeface="Arial"/>
              </a:defRPr>
            </a:lvl1pPr>
          </a:lstStyle>
          <a:p>
            <a:pPr/>
            <a:r>
              <a:rPr spc="0">
                <a:solidFill>
                  <a:srgbClr val="34213F"/>
                </a:solidFill>
                <a:latin typeface="Bricolage Grotesque"/>
                <a:ea typeface="Bricolage Grotesque"/>
                <a:cs typeface="Bricolage Grotesque"/>
              </a:rPr>
              <a:t>Typography</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43" name="Title 1"/>
          <p:cNvSpPr txBox="1"/>
          <p:nvPr/>
        </p:nvSpPr>
        <p:spPr>
          <a:xfrm>
            <a:off x="537006" y="508753"/>
            <a:ext cx="7579771" cy="2213035"/>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10000"/>
              </a:lnSpc>
              <a:spcBef>
                <a:spcPts val="0"/>
              </a:spcBef>
              <a:defRPr spc="-320" sz="9600">
                <a:latin typeface="Arial"/>
                <a:ea typeface="Arial"/>
                <a:cs typeface="Arial"/>
                <a:sym typeface="Arial"/>
              </a:defRPr>
            </a:lvl1pPr>
          </a:lstStyle>
          <a:p>
            <a:pPr/>
            <a:r>
              <a:t>Mockups</a:t>
            </a:r>
          </a:p>
        </p:txBody>
      </p:sp>
      <p:pic>
        <p:nvPicPr>
          <p:cNvPr id="4344" name="hf_20260718_114308_12cccf20-a5c1-45fc-bf2e-7a21c7569c21.png" descr="hf_20260718_114308_12cccf20-a5c1-45fc-bf2e-7a21c7569c21.png"/>
          <p:cNvPicPr>
            <a:picLocks noChangeAspect="1"/>
          </p:cNvPicPr>
          <p:nvPr/>
        </p:nvPicPr>
        <p:blipFill>
          <a:blip r:embed="rId2">
            <a:extLst/>
          </a:blip>
          <a:stretch>
            <a:fillRect/>
          </a:stretch>
        </p:blipFill>
        <p:spPr>
          <a:xfrm>
            <a:off x="7551006" y="1711468"/>
            <a:ext cx="7719798" cy="10293064"/>
          </a:xfrm>
          <a:prstGeom prst="rect">
            <a:avLst/>
          </a:prstGeom>
          <a:ln w="12700">
            <a:miter lim="400000"/>
          </a:ln>
        </p:spPr>
      </p:pic>
      <p:pic>
        <p:nvPicPr>
          <p:cNvPr id="4345" name="hf_20260718_114308_12cccf20-a5c1-45fc-bf2e-7a21c7569c21.png" descr="hf_20260718_114308_12cccf20-a5c1-45fc-bf2e-7a21c7569c21.png"/>
          <p:cNvPicPr>
            <a:picLocks noChangeAspect="1"/>
          </p:cNvPicPr>
          <p:nvPr/>
        </p:nvPicPr>
        <p:blipFill>
          <a:blip r:embed="rId2">
            <a:extLst/>
          </a:blip>
          <a:stretch>
            <a:fillRect/>
          </a:stretch>
        </p:blipFill>
        <p:spPr>
          <a:xfrm>
            <a:off x="15807771" y="1711468"/>
            <a:ext cx="7719798" cy="10293064"/>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2_BasicWhite">
  <a:themeElements>
    <a:clrScheme name="22_BasicWhite">
      <a:dk1>
        <a:srgbClr val="000000"/>
      </a:dk1>
      <a:lt1>
        <a:srgbClr val="CCCDD1"/>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2_BasicWhite">
      <a:majorFont>
        <a:latin typeface="Helvetica Neue"/>
        <a:ea typeface="Helvetica Neue"/>
        <a:cs typeface="Helvetica Neue"/>
      </a:majorFont>
      <a:minorFont>
        <a:latin typeface="Helvetica"/>
        <a:ea typeface="Helvetica"/>
        <a:cs typeface="Helvetica"/>
      </a:minorFont>
    </a:fontScheme>
    <a:fmtScheme name="22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2_BasicWhite">
  <a:themeElements>
    <a:clrScheme name="22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2_BasicWhite">
      <a:majorFont>
        <a:latin typeface="Helvetica Neue"/>
        <a:ea typeface="Helvetica Neue"/>
        <a:cs typeface="Helvetica Neue"/>
      </a:majorFont>
      <a:minorFont>
        <a:latin typeface="Helvetica"/>
        <a:ea typeface="Helvetica"/>
        <a:cs typeface="Helvetica"/>
      </a:minorFont>
    </a:fontScheme>
    <a:fmtScheme name="22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